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4051" r:id="rId5"/>
  </p:sldMasterIdLst>
  <p:notesMasterIdLst>
    <p:notesMasterId r:id="rId25"/>
  </p:notesMasterIdLst>
  <p:handoutMasterIdLst>
    <p:handoutMasterId r:id="rId26"/>
  </p:handoutMasterIdLst>
  <p:sldIdLst>
    <p:sldId id="1044" r:id="rId6"/>
    <p:sldId id="587" r:id="rId7"/>
    <p:sldId id="588" r:id="rId8"/>
    <p:sldId id="562" r:id="rId9"/>
    <p:sldId id="1046" r:id="rId10"/>
    <p:sldId id="1047" r:id="rId11"/>
    <p:sldId id="1048" r:id="rId12"/>
    <p:sldId id="1049" r:id="rId13"/>
    <p:sldId id="1050" r:id="rId14"/>
    <p:sldId id="1051" r:id="rId15"/>
    <p:sldId id="1052" r:id="rId16"/>
    <p:sldId id="1053" r:id="rId17"/>
    <p:sldId id="1054" r:id="rId18"/>
    <p:sldId id="1055" r:id="rId19"/>
    <p:sldId id="1056" r:id="rId20"/>
    <p:sldId id="1057" r:id="rId21"/>
    <p:sldId id="1058" r:id="rId22"/>
    <p:sldId id="1059" r:id="rId23"/>
    <p:sldId id="1036" r:id="rId24"/>
  </p:sldIdLst>
  <p:sldSz cx="12192000" cy="6858000"/>
  <p:notesSz cx="6858000" cy="9144000"/>
  <p:custDataLst>
    <p:tags r:id="rId27"/>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341" userDrawn="1">
          <p15:clr>
            <a:srgbClr val="A4A3A4"/>
          </p15:clr>
        </p15:guide>
        <p15:guide id="7" pos="3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9CC"/>
    <a:srgbClr val="272936"/>
    <a:srgbClr val="84C4E1"/>
    <a:srgbClr val="2F284C"/>
    <a:srgbClr val="2591BB"/>
    <a:srgbClr val="83C5DF"/>
    <a:srgbClr val="CFCECC"/>
    <a:srgbClr val="007EAF"/>
    <a:srgbClr val="251E34"/>
    <a:srgbClr val="D7D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4" autoAdjust="0"/>
    <p:restoredTop sz="93792" autoAdjust="0"/>
  </p:normalViewPr>
  <p:slideViewPr>
    <p:cSldViewPr>
      <p:cViewPr varScale="1">
        <p:scale>
          <a:sx n="67" d="100"/>
          <a:sy n="67" d="100"/>
        </p:scale>
        <p:origin x="520" y="44"/>
      </p:cViewPr>
      <p:guideLst>
        <p:guide orient="horz" pos="2341"/>
        <p:guide pos="36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4" d="100"/>
          <a:sy n="74" d="100"/>
        </p:scale>
        <p:origin x="27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9C01D-8997-425F-9A33-B66282494153}" type="doc">
      <dgm:prSet loTypeId="urn:microsoft.com/office/officeart/2005/8/layout/process2" loCatId="process" qsTypeId="urn:microsoft.com/office/officeart/2005/8/quickstyle/simple2" qsCatId="simple" csTypeId="urn:microsoft.com/office/officeart/2005/8/colors/colorful5" csCatId="colorful" phldr="1"/>
      <dgm:spPr/>
    </dgm:pt>
    <dgm:pt modelId="{C6B2008E-BB42-457E-B569-5DD8CA908A95}">
      <dgm:prSet phldrT="[Text]" custT="1"/>
      <dgm:spPr>
        <a:xfrm>
          <a:off x="1459812" y="1876"/>
          <a:ext cx="1755402" cy="438850"/>
        </a:xfrm>
        <a:prstGeom prst="roundRect">
          <a:avLst>
            <a:gd name="adj" fmla="val 10000"/>
          </a:avLst>
        </a:prstGeom>
        <a:solidFill>
          <a:srgbClr val="00B4B9">
            <a:hueOff val="0"/>
            <a:satOff val="0"/>
            <a:lumOff val="0"/>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i="0" u="none" strike="noStrike" dirty="0">
              <a:solidFill>
                <a:srgbClr val="FFFFFF"/>
              </a:solidFill>
              <a:effectLst/>
              <a:latin typeface="Ubuntu"/>
              <a:ea typeface="+mn-ea"/>
              <a:cs typeface="+mn-cs"/>
            </a:rPr>
            <a:t>STEP 1 </a:t>
          </a:r>
          <a:r>
            <a:rPr lang="en-US" sz="1400" b="0" i="1" u="none" strike="noStrike" dirty="0">
              <a:solidFill>
                <a:srgbClr val="FFFFFF"/>
              </a:solidFill>
              <a:effectLst/>
              <a:latin typeface="Ubuntu"/>
              <a:ea typeface="+mn-ea"/>
              <a:cs typeface="+mn-cs"/>
            </a:rPr>
            <a:t>– Investigation &amp; Analysis</a:t>
          </a:r>
          <a:endParaRPr lang="en-US" sz="1400" dirty="0">
            <a:solidFill>
              <a:srgbClr val="FFFFFF"/>
            </a:solidFill>
            <a:latin typeface="Ubuntu"/>
            <a:ea typeface="+mn-ea"/>
            <a:cs typeface="+mn-cs"/>
          </a:endParaRPr>
        </a:p>
      </dgm:t>
    </dgm:pt>
    <dgm:pt modelId="{319941B8-A00E-434B-993D-55ECEDC02528}" type="parTrans" cxnId="{C9E8D761-A88B-42D3-9789-90BAFE1733A2}">
      <dgm:prSet/>
      <dgm:spPr/>
      <dgm:t>
        <a:bodyPr/>
        <a:lstStyle/>
        <a:p>
          <a:endParaRPr lang="en-US" sz="1200">
            <a:solidFill>
              <a:schemeClr val="bg1">
                <a:lumMod val="20000"/>
                <a:lumOff val="80000"/>
              </a:schemeClr>
            </a:solidFill>
            <a:latin typeface="+mj-lt"/>
          </a:endParaRPr>
        </a:p>
      </dgm:t>
    </dgm:pt>
    <dgm:pt modelId="{5E62DE94-D830-40A3-B857-E398BE8E2C56}" type="sibTrans" cxnId="{C9E8D761-A88B-42D3-9789-90BAFE1733A2}">
      <dgm:prSet custT="1"/>
      <dgm:spPr>
        <a:xfrm rot="5400000">
          <a:off x="2255228" y="451698"/>
          <a:ext cx="164569" cy="197482"/>
        </a:xfrm>
        <a:prstGeom prst="rightArrow">
          <a:avLst>
            <a:gd name="adj1" fmla="val 60000"/>
            <a:gd name="adj2" fmla="val 50000"/>
          </a:avLst>
        </a:prstGeom>
        <a:solidFill>
          <a:srgbClr val="00B4B9">
            <a:hueOff val="0"/>
            <a:satOff val="0"/>
            <a:lumOff val="0"/>
            <a:alphaOff val="0"/>
          </a:srgbClr>
        </a:solidFill>
        <a:ln>
          <a:noFill/>
        </a:ln>
        <a:effectLst>
          <a:outerShdw blurRad="40000" dist="20000" dir="5400000" rotWithShape="0">
            <a:srgbClr val="000000">
              <a:alpha val="38000"/>
            </a:srgbClr>
          </a:outerShdw>
        </a:effectLst>
      </dgm:spPr>
      <dgm:t>
        <a:bodyPr/>
        <a:lstStyle/>
        <a:p>
          <a:pPr>
            <a:buNone/>
          </a:pPr>
          <a:endParaRPr lang="en-US" sz="900" dirty="0">
            <a:solidFill>
              <a:srgbClr val="FFFFFF">
                <a:lumMod val="20000"/>
                <a:lumOff val="80000"/>
              </a:srgbClr>
            </a:solidFill>
            <a:latin typeface="Arial"/>
            <a:ea typeface="+mn-ea"/>
            <a:cs typeface="+mn-cs"/>
          </a:endParaRPr>
        </a:p>
      </dgm:t>
    </dgm:pt>
    <dgm:pt modelId="{ED8FCAA4-B145-432D-9EB3-5BC74326CBDD}">
      <dgm:prSet phldrT="[Text]" custT="1"/>
      <dgm:spPr>
        <a:xfrm>
          <a:off x="1459812" y="660153"/>
          <a:ext cx="1755402" cy="438850"/>
        </a:xfrm>
        <a:prstGeom prst="roundRect">
          <a:avLst>
            <a:gd name="adj" fmla="val 10000"/>
          </a:avLst>
        </a:prstGeom>
        <a:solidFill>
          <a:srgbClr val="00B4B9">
            <a:hueOff val="232825"/>
            <a:satOff val="-5556"/>
            <a:lumOff val="7108"/>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i="0" u="none" strike="noStrike" dirty="0">
              <a:solidFill>
                <a:srgbClr val="FFFFFF"/>
              </a:solidFill>
              <a:effectLst/>
              <a:latin typeface="Ubuntu"/>
              <a:ea typeface="+mn-ea"/>
              <a:cs typeface="+mn-cs"/>
            </a:rPr>
            <a:t>STEP 2 </a:t>
          </a:r>
          <a:r>
            <a:rPr lang="en-US" sz="1400" b="0" i="1" u="none" strike="noStrike" dirty="0">
              <a:solidFill>
                <a:srgbClr val="FFFFFF"/>
              </a:solidFill>
              <a:effectLst/>
              <a:latin typeface="Ubuntu"/>
              <a:ea typeface="+mn-ea"/>
              <a:cs typeface="+mn-cs"/>
            </a:rPr>
            <a:t>– Defect Fixing (included</a:t>
          </a:r>
          <a:r>
            <a:rPr lang="en-US" sz="1400" b="0" i="1" u="none" strike="noStrike" baseline="0" dirty="0">
              <a:solidFill>
                <a:srgbClr val="FFFFFF"/>
              </a:solidFill>
              <a:effectLst/>
              <a:latin typeface="Ubuntu"/>
              <a:ea typeface="+mn-ea"/>
              <a:cs typeface="+mn-cs"/>
            </a:rPr>
            <a:t> Fixing , Review &amp; Rework)</a:t>
          </a:r>
          <a:endParaRPr lang="en-US" sz="1400" dirty="0">
            <a:solidFill>
              <a:srgbClr val="FFFFFF"/>
            </a:solidFill>
            <a:latin typeface="Ubuntu"/>
            <a:ea typeface="+mn-ea"/>
            <a:cs typeface="+mn-cs"/>
          </a:endParaRPr>
        </a:p>
      </dgm:t>
    </dgm:pt>
    <dgm:pt modelId="{8F9B1A38-C116-4767-A00E-DAB1DAD9DE24}" type="parTrans" cxnId="{778AA9C7-86F2-4EE2-96C6-99735222211A}">
      <dgm:prSet/>
      <dgm:spPr/>
      <dgm:t>
        <a:bodyPr/>
        <a:lstStyle/>
        <a:p>
          <a:endParaRPr lang="en-US" sz="1200">
            <a:solidFill>
              <a:schemeClr val="bg1">
                <a:lumMod val="20000"/>
                <a:lumOff val="80000"/>
              </a:schemeClr>
            </a:solidFill>
            <a:latin typeface="+mj-lt"/>
          </a:endParaRPr>
        </a:p>
      </dgm:t>
    </dgm:pt>
    <dgm:pt modelId="{B7293967-666D-4922-9EB3-7B4283DE593E}" type="sibTrans" cxnId="{778AA9C7-86F2-4EE2-96C6-99735222211A}">
      <dgm:prSet custT="1"/>
      <dgm:spPr>
        <a:xfrm rot="5400000">
          <a:off x="2255228" y="1109975"/>
          <a:ext cx="164569" cy="197482"/>
        </a:xfrm>
        <a:prstGeom prst="rightArrow">
          <a:avLst>
            <a:gd name="adj1" fmla="val 60000"/>
            <a:gd name="adj2" fmla="val 50000"/>
          </a:avLst>
        </a:prstGeom>
        <a:solidFill>
          <a:srgbClr val="00B4B9">
            <a:hueOff val="310434"/>
            <a:satOff val="-7407"/>
            <a:lumOff val="9477"/>
            <a:alphaOff val="0"/>
          </a:srgbClr>
        </a:solidFill>
        <a:ln>
          <a:noFill/>
        </a:ln>
        <a:effectLst>
          <a:outerShdw blurRad="40000" dist="20000" dir="5400000" rotWithShape="0">
            <a:srgbClr val="000000">
              <a:alpha val="38000"/>
            </a:srgbClr>
          </a:outerShdw>
        </a:effectLst>
      </dgm:spPr>
      <dgm:t>
        <a:bodyPr/>
        <a:lstStyle/>
        <a:p>
          <a:pPr>
            <a:buNone/>
          </a:pPr>
          <a:endParaRPr lang="en-US" sz="900" dirty="0">
            <a:solidFill>
              <a:srgbClr val="FFFFFF">
                <a:lumMod val="20000"/>
                <a:lumOff val="80000"/>
              </a:srgbClr>
            </a:solidFill>
            <a:latin typeface="Arial"/>
            <a:ea typeface="+mn-ea"/>
            <a:cs typeface="+mn-cs"/>
          </a:endParaRPr>
        </a:p>
      </dgm:t>
    </dgm:pt>
    <dgm:pt modelId="{B4E9D262-1958-4971-B731-F39B8069F2E9}">
      <dgm:prSet phldrT="[Text]" custT="1"/>
      <dgm:spPr>
        <a:xfrm>
          <a:off x="1459812" y="1318429"/>
          <a:ext cx="1755402" cy="438850"/>
        </a:xfrm>
        <a:prstGeom prst="roundRect">
          <a:avLst>
            <a:gd name="adj" fmla="val 10000"/>
          </a:avLst>
        </a:prstGeom>
        <a:solidFill>
          <a:srgbClr val="00B4B9">
            <a:hueOff val="465651"/>
            <a:satOff val="-11111"/>
            <a:lumOff val="1421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i="0" u="none" strike="noStrike" dirty="0">
              <a:solidFill>
                <a:srgbClr val="FFFFFF"/>
              </a:solidFill>
              <a:effectLst/>
              <a:latin typeface="Ubuntu"/>
              <a:ea typeface="+mn-ea"/>
              <a:cs typeface="+mn-cs"/>
            </a:rPr>
            <a:t>STEP 3 </a:t>
          </a:r>
          <a:r>
            <a:rPr lang="en-US" sz="1400" b="0" i="1" u="none" strike="noStrike" dirty="0">
              <a:solidFill>
                <a:srgbClr val="FFFFFF"/>
              </a:solidFill>
              <a:effectLst/>
              <a:latin typeface="Ubuntu"/>
              <a:ea typeface="+mn-ea"/>
              <a:cs typeface="+mn-cs"/>
            </a:rPr>
            <a:t>– Verification Planning</a:t>
          </a:r>
          <a:endParaRPr lang="en-US" sz="1400" dirty="0">
            <a:solidFill>
              <a:srgbClr val="FFFFFF"/>
            </a:solidFill>
            <a:latin typeface="Ubuntu"/>
            <a:ea typeface="+mn-ea"/>
            <a:cs typeface="+mn-cs"/>
          </a:endParaRPr>
        </a:p>
      </dgm:t>
    </dgm:pt>
    <dgm:pt modelId="{6A590265-A156-4962-BC2B-D18107AF6BC4}" type="parTrans" cxnId="{57CCE45B-3AF6-4B7E-80D7-23B48A372A2E}">
      <dgm:prSet/>
      <dgm:spPr/>
      <dgm:t>
        <a:bodyPr/>
        <a:lstStyle/>
        <a:p>
          <a:endParaRPr lang="en-US" sz="1200">
            <a:solidFill>
              <a:schemeClr val="bg1">
                <a:lumMod val="20000"/>
                <a:lumOff val="80000"/>
              </a:schemeClr>
            </a:solidFill>
            <a:latin typeface="+mj-lt"/>
          </a:endParaRPr>
        </a:p>
      </dgm:t>
    </dgm:pt>
    <dgm:pt modelId="{572D24DC-B6A6-4B5D-8832-005A19163D73}" type="sibTrans" cxnId="{57CCE45B-3AF6-4B7E-80D7-23B48A372A2E}">
      <dgm:prSet custT="1"/>
      <dgm:spPr>
        <a:xfrm rot="5400000">
          <a:off x="2255228" y="1768251"/>
          <a:ext cx="164569" cy="197482"/>
        </a:xfrm>
        <a:prstGeom prst="rightArrow">
          <a:avLst>
            <a:gd name="adj1" fmla="val 60000"/>
            <a:gd name="adj2" fmla="val 50000"/>
          </a:avLst>
        </a:prstGeom>
        <a:solidFill>
          <a:srgbClr val="00B4B9">
            <a:hueOff val="620868"/>
            <a:satOff val="-14815"/>
            <a:lumOff val="18954"/>
            <a:alphaOff val="0"/>
          </a:srgbClr>
        </a:solidFill>
        <a:ln>
          <a:noFill/>
        </a:ln>
        <a:effectLst>
          <a:outerShdw blurRad="40000" dist="20000" dir="5400000" rotWithShape="0">
            <a:srgbClr val="000000">
              <a:alpha val="38000"/>
            </a:srgbClr>
          </a:outerShdw>
        </a:effectLst>
      </dgm:spPr>
      <dgm:t>
        <a:bodyPr/>
        <a:lstStyle/>
        <a:p>
          <a:pPr>
            <a:buNone/>
          </a:pPr>
          <a:endParaRPr lang="en-US" sz="900" dirty="0">
            <a:solidFill>
              <a:srgbClr val="FFFFFF">
                <a:lumMod val="20000"/>
                <a:lumOff val="80000"/>
              </a:srgbClr>
            </a:solidFill>
            <a:latin typeface="Arial"/>
            <a:ea typeface="+mn-ea"/>
            <a:cs typeface="+mn-cs"/>
          </a:endParaRPr>
        </a:p>
      </dgm:t>
    </dgm:pt>
    <dgm:pt modelId="{B7C0E861-1195-4FB6-8956-DFDB68FB94F7}">
      <dgm:prSet phldrT="[Text]" custT="1"/>
      <dgm:spPr>
        <a:xfrm>
          <a:off x="1459812" y="2634981"/>
          <a:ext cx="1755402" cy="438850"/>
        </a:xfrm>
        <a:prstGeom prst="roundRect">
          <a:avLst>
            <a:gd name="adj" fmla="val 10000"/>
          </a:avLst>
        </a:prstGeom>
        <a:solidFill>
          <a:srgbClr val="00B4B9">
            <a:hueOff val="931302"/>
            <a:satOff val="-22222"/>
            <a:lumOff val="2843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dirty="0">
              <a:solidFill>
                <a:srgbClr val="FFFFFF"/>
              </a:solidFill>
              <a:latin typeface="Ubuntu"/>
              <a:ea typeface="+mn-ea"/>
              <a:cs typeface="+mn-cs"/>
            </a:rPr>
            <a:t>DEFECT CLOSURE</a:t>
          </a:r>
        </a:p>
      </dgm:t>
    </dgm:pt>
    <dgm:pt modelId="{FD320C19-15F6-4D4C-BA4E-C7630A607445}" type="parTrans" cxnId="{9F4A7961-FC79-4AB1-B5B0-47F552EE3412}">
      <dgm:prSet/>
      <dgm:spPr/>
      <dgm:t>
        <a:bodyPr/>
        <a:lstStyle/>
        <a:p>
          <a:endParaRPr lang="en-US" sz="1200">
            <a:solidFill>
              <a:schemeClr val="bg1">
                <a:lumMod val="20000"/>
                <a:lumOff val="80000"/>
              </a:schemeClr>
            </a:solidFill>
            <a:latin typeface="+mj-lt"/>
          </a:endParaRPr>
        </a:p>
      </dgm:t>
    </dgm:pt>
    <dgm:pt modelId="{45BDFABD-3E0C-4C77-AF59-07423D42EE33}" type="sibTrans" cxnId="{9F4A7961-FC79-4AB1-B5B0-47F552EE3412}">
      <dgm:prSet/>
      <dgm:spPr/>
      <dgm:t>
        <a:bodyPr/>
        <a:lstStyle/>
        <a:p>
          <a:endParaRPr lang="en-US" sz="1200">
            <a:solidFill>
              <a:schemeClr val="bg1">
                <a:lumMod val="20000"/>
                <a:lumOff val="80000"/>
              </a:schemeClr>
            </a:solidFill>
            <a:latin typeface="+mj-lt"/>
          </a:endParaRPr>
        </a:p>
      </dgm:t>
    </dgm:pt>
    <dgm:pt modelId="{E449A1EA-D100-47A7-8D84-89E24BFCD961}">
      <dgm:prSet phldrT="[Text]" custT="1"/>
      <dgm:spPr>
        <a:xfrm>
          <a:off x="1459812" y="1976705"/>
          <a:ext cx="1755402" cy="438850"/>
        </a:xfrm>
        <a:prstGeom prst="roundRect">
          <a:avLst>
            <a:gd name="adj" fmla="val 10000"/>
          </a:avLst>
        </a:prstGeom>
        <a:solidFill>
          <a:srgbClr val="00B4B9">
            <a:hueOff val="698476"/>
            <a:satOff val="-16667"/>
            <a:lumOff val="213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i="0" u="none" strike="noStrike" dirty="0">
              <a:solidFill>
                <a:srgbClr val="FFFFFF"/>
              </a:solidFill>
              <a:effectLst/>
              <a:latin typeface="Ubuntu"/>
              <a:ea typeface="+mn-ea"/>
              <a:cs typeface="+mn-cs"/>
            </a:rPr>
            <a:t>STEP 4 </a:t>
          </a:r>
          <a:r>
            <a:rPr lang="en-US" sz="1400" b="0" i="1" u="none" strike="noStrike" dirty="0">
              <a:solidFill>
                <a:srgbClr val="FFFFFF"/>
              </a:solidFill>
              <a:effectLst/>
              <a:latin typeface="Ubuntu"/>
              <a:ea typeface="+mn-ea"/>
              <a:cs typeface="+mn-cs"/>
            </a:rPr>
            <a:t>– Verification</a:t>
          </a:r>
          <a:endParaRPr lang="en-US" sz="1400" dirty="0">
            <a:solidFill>
              <a:srgbClr val="FFFFFF"/>
            </a:solidFill>
            <a:latin typeface="Ubuntu"/>
            <a:ea typeface="+mn-ea"/>
            <a:cs typeface="+mn-cs"/>
          </a:endParaRPr>
        </a:p>
      </dgm:t>
    </dgm:pt>
    <dgm:pt modelId="{C17E5B4A-2727-4520-AFAB-7408752E37C9}" type="parTrans" cxnId="{82E72591-00CD-4DDD-BD70-E7B3EB9AEA95}">
      <dgm:prSet/>
      <dgm:spPr/>
      <dgm:t>
        <a:bodyPr/>
        <a:lstStyle/>
        <a:p>
          <a:endParaRPr lang="en-US" sz="1200">
            <a:latin typeface="+mj-lt"/>
          </a:endParaRPr>
        </a:p>
      </dgm:t>
    </dgm:pt>
    <dgm:pt modelId="{36CCDC82-14C6-4CB8-80BA-A7450055102B}" type="sibTrans" cxnId="{82E72591-00CD-4DDD-BD70-E7B3EB9AEA95}">
      <dgm:prSet custT="1"/>
      <dgm:spPr>
        <a:xfrm rot="5400000">
          <a:off x="2255228" y="2426527"/>
          <a:ext cx="164569" cy="197482"/>
        </a:xfrm>
        <a:prstGeom prst="rightArrow">
          <a:avLst>
            <a:gd name="adj1" fmla="val 60000"/>
            <a:gd name="adj2" fmla="val 50000"/>
          </a:avLst>
        </a:prstGeom>
        <a:solidFill>
          <a:srgbClr val="00B4B9">
            <a:hueOff val="931302"/>
            <a:satOff val="-22222"/>
            <a:lumOff val="28431"/>
            <a:alphaOff val="0"/>
          </a:srgbClr>
        </a:solidFill>
        <a:ln>
          <a:noFill/>
        </a:ln>
        <a:effectLst>
          <a:outerShdw blurRad="40000" dist="20000" dir="5400000" rotWithShape="0">
            <a:srgbClr val="000000">
              <a:alpha val="38000"/>
            </a:srgbClr>
          </a:outerShdw>
        </a:effectLst>
      </dgm:spPr>
      <dgm:t>
        <a:bodyPr/>
        <a:lstStyle/>
        <a:p>
          <a:pPr>
            <a:buNone/>
          </a:pPr>
          <a:endParaRPr lang="en-US" sz="900" dirty="0">
            <a:solidFill>
              <a:srgbClr val="FFFFFF"/>
            </a:solidFill>
            <a:latin typeface="Arial"/>
            <a:ea typeface="+mn-ea"/>
            <a:cs typeface="+mn-cs"/>
          </a:endParaRPr>
        </a:p>
      </dgm:t>
    </dgm:pt>
    <dgm:pt modelId="{FDEA058A-41CA-40F6-88B1-EE3BC2E188C8}" type="pres">
      <dgm:prSet presAssocID="{E0B9C01D-8997-425F-9A33-B66282494153}" presName="linearFlow" presStyleCnt="0">
        <dgm:presLayoutVars>
          <dgm:resizeHandles val="exact"/>
        </dgm:presLayoutVars>
      </dgm:prSet>
      <dgm:spPr/>
    </dgm:pt>
    <dgm:pt modelId="{8834ED15-CD3B-4630-9305-27AB45D8950B}" type="pres">
      <dgm:prSet presAssocID="{C6B2008E-BB42-457E-B569-5DD8CA908A95}" presName="node" presStyleLbl="node1" presStyleIdx="0" presStyleCnt="5">
        <dgm:presLayoutVars>
          <dgm:bulletEnabled val="1"/>
        </dgm:presLayoutVars>
      </dgm:prSet>
      <dgm:spPr/>
    </dgm:pt>
    <dgm:pt modelId="{622676AB-3D32-4250-8F1D-53C57FE82299}" type="pres">
      <dgm:prSet presAssocID="{5E62DE94-D830-40A3-B857-E398BE8E2C56}" presName="sibTrans" presStyleLbl="sibTrans2D1" presStyleIdx="0" presStyleCnt="4"/>
      <dgm:spPr/>
    </dgm:pt>
    <dgm:pt modelId="{371F8EC0-D7EA-45BC-8DFC-770964EE7394}" type="pres">
      <dgm:prSet presAssocID="{5E62DE94-D830-40A3-B857-E398BE8E2C56}" presName="connectorText" presStyleLbl="sibTrans2D1" presStyleIdx="0" presStyleCnt="4"/>
      <dgm:spPr/>
    </dgm:pt>
    <dgm:pt modelId="{E74ADBA4-AD76-4A37-A34A-4C7219B27FE6}" type="pres">
      <dgm:prSet presAssocID="{ED8FCAA4-B145-432D-9EB3-5BC74326CBDD}" presName="node" presStyleLbl="node1" presStyleIdx="1" presStyleCnt="5" custScaleY="146145">
        <dgm:presLayoutVars>
          <dgm:bulletEnabled val="1"/>
        </dgm:presLayoutVars>
      </dgm:prSet>
      <dgm:spPr/>
    </dgm:pt>
    <dgm:pt modelId="{7B49F34F-B64D-4F2F-839B-DCB6D6A1FE43}" type="pres">
      <dgm:prSet presAssocID="{B7293967-666D-4922-9EB3-7B4283DE593E}" presName="sibTrans" presStyleLbl="sibTrans2D1" presStyleIdx="1" presStyleCnt="4" custLinFactNeighborY="11108"/>
      <dgm:spPr/>
    </dgm:pt>
    <dgm:pt modelId="{1EA98231-6DF2-42B0-B5C0-E4AA44EDC1E8}" type="pres">
      <dgm:prSet presAssocID="{B7293967-666D-4922-9EB3-7B4283DE593E}" presName="connectorText" presStyleLbl="sibTrans2D1" presStyleIdx="1" presStyleCnt="4"/>
      <dgm:spPr/>
    </dgm:pt>
    <dgm:pt modelId="{2CE3A0C8-252C-4ADD-9B07-C6C9808C31CD}" type="pres">
      <dgm:prSet presAssocID="{B4E9D262-1958-4971-B731-F39B8069F2E9}" presName="node" presStyleLbl="node1" presStyleIdx="2" presStyleCnt="5">
        <dgm:presLayoutVars>
          <dgm:bulletEnabled val="1"/>
        </dgm:presLayoutVars>
      </dgm:prSet>
      <dgm:spPr/>
    </dgm:pt>
    <dgm:pt modelId="{BA23E7BE-0448-4749-AFD9-8650A37B865A}" type="pres">
      <dgm:prSet presAssocID="{572D24DC-B6A6-4B5D-8832-005A19163D73}" presName="sibTrans" presStyleLbl="sibTrans2D1" presStyleIdx="2" presStyleCnt="4"/>
      <dgm:spPr/>
    </dgm:pt>
    <dgm:pt modelId="{399FB8D9-EB73-44A3-BE3B-22BB9D6886FB}" type="pres">
      <dgm:prSet presAssocID="{572D24DC-B6A6-4B5D-8832-005A19163D73}" presName="connectorText" presStyleLbl="sibTrans2D1" presStyleIdx="2" presStyleCnt="4"/>
      <dgm:spPr/>
    </dgm:pt>
    <dgm:pt modelId="{3FD3D56B-2247-40BB-B1FF-5C167B3120A7}" type="pres">
      <dgm:prSet presAssocID="{E449A1EA-D100-47A7-8D84-89E24BFCD961}" presName="node" presStyleLbl="node1" presStyleIdx="3" presStyleCnt="5">
        <dgm:presLayoutVars>
          <dgm:bulletEnabled val="1"/>
        </dgm:presLayoutVars>
      </dgm:prSet>
      <dgm:spPr/>
    </dgm:pt>
    <dgm:pt modelId="{98DBB6EE-3CCD-4BA4-81AA-4489FE98FF71}" type="pres">
      <dgm:prSet presAssocID="{36CCDC82-14C6-4CB8-80BA-A7450055102B}" presName="sibTrans" presStyleLbl="sibTrans2D1" presStyleIdx="3" presStyleCnt="4"/>
      <dgm:spPr/>
    </dgm:pt>
    <dgm:pt modelId="{6D5C7AAC-75AD-4621-8F08-FA8962557E44}" type="pres">
      <dgm:prSet presAssocID="{36CCDC82-14C6-4CB8-80BA-A7450055102B}" presName="connectorText" presStyleLbl="sibTrans2D1" presStyleIdx="3" presStyleCnt="4"/>
      <dgm:spPr/>
    </dgm:pt>
    <dgm:pt modelId="{F2FBDFED-C2B9-4BF5-87F9-CE50391CE609}" type="pres">
      <dgm:prSet presAssocID="{B7C0E861-1195-4FB6-8956-DFDB68FB94F7}" presName="node" presStyleLbl="node1" presStyleIdx="4" presStyleCnt="5">
        <dgm:presLayoutVars>
          <dgm:bulletEnabled val="1"/>
        </dgm:presLayoutVars>
      </dgm:prSet>
      <dgm:spPr/>
    </dgm:pt>
  </dgm:ptLst>
  <dgm:cxnLst>
    <dgm:cxn modelId="{A9E7D217-C414-404E-B007-EB4E5CCF18DD}" type="presOf" srcId="{B7293967-666D-4922-9EB3-7B4283DE593E}" destId="{1EA98231-6DF2-42B0-B5C0-E4AA44EDC1E8}" srcOrd="1" destOrd="0" presId="urn:microsoft.com/office/officeart/2005/8/layout/process2"/>
    <dgm:cxn modelId="{DB9ECE1B-AFE0-4945-856C-B8B1149B322B}" type="presOf" srcId="{36CCDC82-14C6-4CB8-80BA-A7450055102B}" destId="{6D5C7AAC-75AD-4621-8F08-FA8962557E44}" srcOrd="1" destOrd="0" presId="urn:microsoft.com/office/officeart/2005/8/layout/process2"/>
    <dgm:cxn modelId="{EC33833F-9C9E-4B20-A607-BED31932261B}" type="presOf" srcId="{ED8FCAA4-B145-432D-9EB3-5BC74326CBDD}" destId="{E74ADBA4-AD76-4A37-A34A-4C7219B27FE6}" srcOrd="0" destOrd="0" presId="urn:microsoft.com/office/officeart/2005/8/layout/process2"/>
    <dgm:cxn modelId="{57CCE45B-3AF6-4B7E-80D7-23B48A372A2E}" srcId="{E0B9C01D-8997-425F-9A33-B66282494153}" destId="{B4E9D262-1958-4971-B731-F39B8069F2E9}" srcOrd="2" destOrd="0" parTransId="{6A590265-A156-4962-BC2B-D18107AF6BC4}" sibTransId="{572D24DC-B6A6-4B5D-8832-005A19163D73}"/>
    <dgm:cxn modelId="{9F4A7961-FC79-4AB1-B5B0-47F552EE3412}" srcId="{E0B9C01D-8997-425F-9A33-B66282494153}" destId="{B7C0E861-1195-4FB6-8956-DFDB68FB94F7}" srcOrd="4" destOrd="0" parTransId="{FD320C19-15F6-4D4C-BA4E-C7630A607445}" sibTransId="{45BDFABD-3E0C-4C77-AF59-07423D42EE33}"/>
    <dgm:cxn modelId="{C9E8D761-A88B-42D3-9789-90BAFE1733A2}" srcId="{E0B9C01D-8997-425F-9A33-B66282494153}" destId="{C6B2008E-BB42-457E-B569-5DD8CA908A95}" srcOrd="0" destOrd="0" parTransId="{319941B8-A00E-434B-993D-55ECEDC02528}" sibTransId="{5E62DE94-D830-40A3-B857-E398BE8E2C56}"/>
    <dgm:cxn modelId="{A614BD4F-9F32-47DD-8D05-06A88D1C979E}" type="presOf" srcId="{B7293967-666D-4922-9EB3-7B4283DE593E}" destId="{7B49F34F-B64D-4F2F-839B-DCB6D6A1FE43}" srcOrd="0" destOrd="0" presId="urn:microsoft.com/office/officeart/2005/8/layout/process2"/>
    <dgm:cxn modelId="{4A3A9374-73CF-4766-8B01-C4C39E46333E}" type="presOf" srcId="{572D24DC-B6A6-4B5D-8832-005A19163D73}" destId="{399FB8D9-EB73-44A3-BE3B-22BB9D6886FB}" srcOrd="1" destOrd="0" presId="urn:microsoft.com/office/officeart/2005/8/layout/process2"/>
    <dgm:cxn modelId="{82E72591-00CD-4DDD-BD70-E7B3EB9AEA95}" srcId="{E0B9C01D-8997-425F-9A33-B66282494153}" destId="{E449A1EA-D100-47A7-8D84-89E24BFCD961}" srcOrd="3" destOrd="0" parTransId="{C17E5B4A-2727-4520-AFAB-7408752E37C9}" sibTransId="{36CCDC82-14C6-4CB8-80BA-A7450055102B}"/>
    <dgm:cxn modelId="{8DB44498-958E-4715-B0EB-81574DC42BC0}" type="presOf" srcId="{572D24DC-B6A6-4B5D-8832-005A19163D73}" destId="{BA23E7BE-0448-4749-AFD9-8650A37B865A}" srcOrd="0" destOrd="0" presId="urn:microsoft.com/office/officeart/2005/8/layout/process2"/>
    <dgm:cxn modelId="{D2884CA5-B7F4-4ECD-93C2-D1029AB08B02}" type="presOf" srcId="{B7C0E861-1195-4FB6-8956-DFDB68FB94F7}" destId="{F2FBDFED-C2B9-4BF5-87F9-CE50391CE609}" srcOrd="0" destOrd="0" presId="urn:microsoft.com/office/officeart/2005/8/layout/process2"/>
    <dgm:cxn modelId="{0975FAAA-A0D4-4AFD-8CFD-06698FF5F1B4}" type="presOf" srcId="{5E62DE94-D830-40A3-B857-E398BE8E2C56}" destId="{371F8EC0-D7EA-45BC-8DFC-770964EE7394}" srcOrd="1" destOrd="0" presId="urn:microsoft.com/office/officeart/2005/8/layout/process2"/>
    <dgm:cxn modelId="{F5F30EAB-BE54-4FDB-90AE-1FE6F89657B2}" type="presOf" srcId="{C6B2008E-BB42-457E-B569-5DD8CA908A95}" destId="{8834ED15-CD3B-4630-9305-27AB45D8950B}" srcOrd="0" destOrd="0" presId="urn:microsoft.com/office/officeart/2005/8/layout/process2"/>
    <dgm:cxn modelId="{4FB561AF-7E6D-4026-AC3F-E19A988A0049}" type="presOf" srcId="{5E62DE94-D830-40A3-B857-E398BE8E2C56}" destId="{622676AB-3D32-4250-8F1D-53C57FE82299}" srcOrd="0" destOrd="0" presId="urn:microsoft.com/office/officeart/2005/8/layout/process2"/>
    <dgm:cxn modelId="{4D4231B6-3F7E-412F-9985-3DEC6B451402}" type="presOf" srcId="{E449A1EA-D100-47A7-8D84-89E24BFCD961}" destId="{3FD3D56B-2247-40BB-B1FF-5C167B3120A7}" srcOrd="0" destOrd="0" presId="urn:microsoft.com/office/officeart/2005/8/layout/process2"/>
    <dgm:cxn modelId="{778AA9C7-86F2-4EE2-96C6-99735222211A}" srcId="{E0B9C01D-8997-425F-9A33-B66282494153}" destId="{ED8FCAA4-B145-432D-9EB3-5BC74326CBDD}" srcOrd="1" destOrd="0" parTransId="{8F9B1A38-C116-4767-A00E-DAB1DAD9DE24}" sibTransId="{B7293967-666D-4922-9EB3-7B4283DE593E}"/>
    <dgm:cxn modelId="{B53757CA-270D-4EFE-A4B7-E3D31554B9AC}" type="presOf" srcId="{36CCDC82-14C6-4CB8-80BA-A7450055102B}" destId="{98DBB6EE-3CCD-4BA4-81AA-4489FE98FF71}" srcOrd="0" destOrd="0" presId="urn:microsoft.com/office/officeart/2005/8/layout/process2"/>
    <dgm:cxn modelId="{DC6480E0-4EDA-4BD7-8326-4C08101DFE86}" type="presOf" srcId="{B4E9D262-1958-4971-B731-F39B8069F2E9}" destId="{2CE3A0C8-252C-4ADD-9B07-C6C9808C31CD}" srcOrd="0" destOrd="0" presId="urn:microsoft.com/office/officeart/2005/8/layout/process2"/>
    <dgm:cxn modelId="{8F07E4FA-2EC2-4675-841D-86AA92B3C69F}" type="presOf" srcId="{E0B9C01D-8997-425F-9A33-B66282494153}" destId="{FDEA058A-41CA-40F6-88B1-EE3BC2E188C8}" srcOrd="0" destOrd="0" presId="urn:microsoft.com/office/officeart/2005/8/layout/process2"/>
    <dgm:cxn modelId="{BF676BAE-6286-4A70-B445-6C45A81AA250}" type="presParOf" srcId="{FDEA058A-41CA-40F6-88B1-EE3BC2E188C8}" destId="{8834ED15-CD3B-4630-9305-27AB45D8950B}" srcOrd="0" destOrd="0" presId="urn:microsoft.com/office/officeart/2005/8/layout/process2"/>
    <dgm:cxn modelId="{7FC5FE4E-F4BD-4642-B7A3-6C6A3A3E94C6}" type="presParOf" srcId="{FDEA058A-41CA-40F6-88B1-EE3BC2E188C8}" destId="{622676AB-3D32-4250-8F1D-53C57FE82299}" srcOrd="1" destOrd="0" presId="urn:microsoft.com/office/officeart/2005/8/layout/process2"/>
    <dgm:cxn modelId="{02F18E98-24D9-4BBD-B725-55AAD0D86729}" type="presParOf" srcId="{622676AB-3D32-4250-8F1D-53C57FE82299}" destId="{371F8EC0-D7EA-45BC-8DFC-770964EE7394}" srcOrd="0" destOrd="0" presId="urn:microsoft.com/office/officeart/2005/8/layout/process2"/>
    <dgm:cxn modelId="{CF1BF766-EDAC-4E5F-8C9A-EF23D1E30D5B}" type="presParOf" srcId="{FDEA058A-41CA-40F6-88B1-EE3BC2E188C8}" destId="{E74ADBA4-AD76-4A37-A34A-4C7219B27FE6}" srcOrd="2" destOrd="0" presId="urn:microsoft.com/office/officeart/2005/8/layout/process2"/>
    <dgm:cxn modelId="{B4CF5BC8-D837-4760-AB07-415AB2A8EAB3}" type="presParOf" srcId="{FDEA058A-41CA-40F6-88B1-EE3BC2E188C8}" destId="{7B49F34F-B64D-4F2F-839B-DCB6D6A1FE43}" srcOrd="3" destOrd="0" presId="urn:microsoft.com/office/officeart/2005/8/layout/process2"/>
    <dgm:cxn modelId="{0D062FE8-7588-407F-8253-828845346500}" type="presParOf" srcId="{7B49F34F-B64D-4F2F-839B-DCB6D6A1FE43}" destId="{1EA98231-6DF2-42B0-B5C0-E4AA44EDC1E8}" srcOrd="0" destOrd="0" presId="urn:microsoft.com/office/officeart/2005/8/layout/process2"/>
    <dgm:cxn modelId="{06CF1667-60AC-4275-96D4-94B058DEF49A}" type="presParOf" srcId="{FDEA058A-41CA-40F6-88B1-EE3BC2E188C8}" destId="{2CE3A0C8-252C-4ADD-9B07-C6C9808C31CD}" srcOrd="4" destOrd="0" presId="urn:microsoft.com/office/officeart/2005/8/layout/process2"/>
    <dgm:cxn modelId="{1A175652-F46E-4D47-B5B6-452DB1655749}" type="presParOf" srcId="{FDEA058A-41CA-40F6-88B1-EE3BC2E188C8}" destId="{BA23E7BE-0448-4749-AFD9-8650A37B865A}" srcOrd="5" destOrd="0" presId="urn:microsoft.com/office/officeart/2005/8/layout/process2"/>
    <dgm:cxn modelId="{07F2F48B-7B42-48A7-866C-13680681C762}" type="presParOf" srcId="{BA23E7BE-0448-4749-AFD9-8650A37B865A}" destId="{399FB8D9-EB73-44A3-BE3B-22BB9D6886FB}" srcOrd="0" destOrd="0" presId="urn:microsoft.com/office/officeart/2005/8/layout/process2"/>
    <dgm:cxn modelId="{EF40651B-8229-481C-BF06-318D72BC2B55}" type="presParOf" srcId="{FDEA058A-41CA-40F6-88B1-EE3BC2E188C8}" destId="{3FD3D56B-2247-40BB-B1FF-5C167B3120A7}" srcOrd="6" destOrd="0" presId="urn:microsoft.com/office/officeart/2005/8/layout/process2"/>
    <dgm:cxn modelId="{3CEEE7CA-744B-49E4-90BC-6E906A4D7EFF}" type="presParOf" srcId="{FDEA058A-41CA-40F6-88B1-EE3BC2E188C8}" destId="{98DBB6EE-3CCD-4BA4-81AA-4489FE98FF71}" srcOrd="7" destOrd="0" presId="urn:microsoft.com/office/officeart/2005/8/layout/process2"/>
    <dgm:cxn modelId="{B6654706-AF92-455F-A4AB-B1B1591D683F}" type="presParOf" srcId="{98DBB6EE-3CCD-4BA4-81AA-4489FE98FF71}" destId="{6D5C7AAC-75AD-4621-8F08-FA8962557E44}" srcOrd="0" destOrd="0" presId="urn:microsoft.com/office/officeart/2005/8/layout/process2"/>
    <dgm:cxn modelId="{7A680277-E0A5-400E-A716-D547C5AD8D45}" type="presParOf" srcId="{FDEA058A-41CA-40F6-88B1-EE3BC2E188C8}" destId="{F2FBDFED-C2B9-4BF5-87F9-CE50391CE609}"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4ED15-CD3B-4630-9305-27AB45D8950B}">
      <dsp:nvSpPr>
        <dsp:cNvPr id="0" name=""/>
        <dsp:cNvSpPr/>
      </dsp:nvSpPr>
      <dsp:spPr>
        <a:xfrm>
          <a:off x="1295360" y="5291"/>
          <a:ext cx="2084305" cy="521076"/>
        </a:xfrm>
        <a:prstGeom prst="roundRect">
          <a:avLst>
            <a:gd name="adj" fmla="val 10000"/>
          </a:avLst>
        </a:prstGeom>
        <a:solidFill>
          <a:srgbClr val="00B4B9">
            <a:hueOff val="0"/>
            <a:satOff val="0"/>
            <a:lumOff val="0"/>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dirty="0">
              <a:solidFill>
                <a:srgbClr val="FFFFFF"/>
              </a:solidFill>
              <a:effectLst/>
              <a:latin typeface="Ubuntu"/>
              <a:ea typeface="+mn-ea"/>
              <a:cs typeface="+mn-cs"/>
            </a:rPr>
            <a:t>STEP 1 </a:t>
          </a:r>
          <a:r>
            <a:rPr lang="en-US" sz="1400" b="0" i="1" u="none" strike="noStrike" kern="1200" dirty="0">
              <a:solidFill>
                <a:srgbClr val="FFFFFF"/>
              </a:solidFill>
              <a:effectLst/>
              <a:latin typeface="Ubuntu"/>
              <a:ea typeface="+mn-ea"/>
              <a:cs typeface="+mn-cs"/>
            </a:rPr>
            <a:t>– Investigation &amp; Analysis</a:t>
          </a:r>
          <a:endParaRPr lang="en-US" sz="1400" kern="1200" dirty="0">
            <a:solidFill>
              <a:srgbClr val="FFFFFF"/>
            </a:solidFill>
            <a:latin typeface="Ubuntu"/>
            <a:ea typeface="+mn-ea"/>
            <a:cs typeface="+mn-cs"/>
          </a:endParaRPr>
        </a:p>
      </dsp:txBody>
      <dsp:txXfrm>
        <a:off x="1310622" y="20553"/>
        <a:ext cx="2053781" cy="490552"/>
      </dsp:txXfrm>
    </dsp:sp>
    <dsp:sp modelId="{622676AB-3D32-4250-8F1D-53C57FE82299}">
      <dsp:nvSpPr>
        <dsp:cNvPr id="0" name=""/>
        <dsp:cNvSpPr/>
      </dsp:nvSpPr>
      <dsp:spPr>
        <a:xfrm rot="5400000">
          <a:off x="2239811" y="539394"/>
          <a:ext cx="195403" cy="234484"/>
        </a:xfrm>
        <a:prstGeom prst="rightArrow">
          <a:avLst>
            <a:gd name="adj1" fmla="val 60000"/>
            <a:gd name="adj2" fmla="val 50000"/>
          </a:avLst>
        </a:prstGeom>
        <a:solidFill>
          <a:srgbClr val="00B4B9">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rgbClr val="FFFFFF">
                <a:lumMod val="20000"/>
                <a:lumOff val="80000"/>
              </a:srgbClr>
            </a:solidFill>
            <a:latin typeface="Arial"/>
            <a:ea typeface="+mn-ea"/>
            <a:cs typeface="+mn-cs"/>
          </a:endParaRPr>
        </a:p>
      </dsp:txBody>
      <dsp:txXfrm rot="-5400000">
        <a:off x="2267168" y="558935"/>
        <a:ext cx="140690" cy="136782"/>
      </dsp:txXfrm>
    </dsp:sp>
    <dsp:sp modelId="{E74ADBA4-AD76-4A37-A34A-4C7219B27FE6}">
      <dsp:nvSpPr>
        <dsp:cNvPr id="0" name=""/>
        <dsp:cNvSpPr/>
      </dsp:nvSpPr>
      <dsp:spPr>
        <a:xfrm>
          <a:off x="1295360" y="786905"/>
          <a:ext cx="2084305" cy="761527"/>
        </a:xfrm>
        <a:prstGeom prst="roundRect">
          <a:avLst>
            <a:gd name="adj" fmla="val 10000"/>
          </a:avLst>
        </a:prstGeom>
        <a:solidFill>
          <a:srgbClr val="00B4B9">
            <a:hueOff val="232825"/>
            <a:satOff val="-5556"/>
            <a:lumOff val="7108"/>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dirty="0">
              <a:solidFill>
                <a:srgbClr val="FFFFFF"/>
              </a:solidFill>
              <a:effectLst/>
              <a:latin typeface="Ubuntu"/>
              <a:ea typeface="+mn-ea"/>
              <a:cs typeface="+mn-cs"/>
            </a:rPr>
            <a:t>STEP 2 </a:t>
          </a:r>
          <a:r>
            <a:rPr lang="en-US" sz="1400" b="0" i="1" u="none" strike="noStrike" kern="1200" dirty="0">
              <a:solidFill>
                <a:srgbClr val="FFFFFF"/>
              </a:solidFill>
              <a:effectLst/>
              <a:latin typeface="Ubuntu"/>
              <a:ea typeface="+mn-ea"/>
              <a:cs typeface="+mn-cs"/>
            </a:rPr>
            <a:t>– Defect Fixing (included</a:t>
          </a:r>
          <a:r>
            <a:rPr lang="en-US" sz="1400" b="0" i="1" u="none" strike="noStrike" kern="1200" baseline="0" dirty="0">
              <a:solidFill>
                <a:srgbClr val="FFFFFF"/>
              </a:solidFill>
              <a:effectLst/>
              <a:latin typeface="Ubuntu"/>
              <a:ea typeface="+mn-ea"/>
              <a:cs typeface="+mn-cs"/>
            </a:rPr>
            <a:t> Fixing , Review &amp; Rework)</a:t>
          </a:r>
          <a:endParaRPr lang="en-US" sz="1400" kern="1200" dirty="0">
            <a:solidFill>
              <a:srgbClr val="FFFFFF"/>
            </a:solidFill>
            <a:latin typeface="Ubuntu"/>
            <a:ea typeface="+mn-ea"/>
            <a:cs typeface="+mn-cs"/>
          </a:endParaRPr>
        </a:p>
      </dsp:txBody>
      <dsp:txXfrm>
        <a:off x="1317664" y="809209"/>
        <a:ext cx="2039697" cy="716919"/>
      </dsp:txXfrm>
    </dsp:sp>
    <dsp:sp modelId="{7B49F34F-B64D-4F2F-839B-DCB6D6A1FE43}">
      <dsp:nvSpPr>
        <dsp:cNvPr id="0" name=""/>
        <dsp:cNvSpPr/>
      </dsp:nvSpPr>
      <dsp:spPr>
        <a:xfrm rot="5400000">
          <a:off x="2239811" y="1587506"/>
          <a:ext cx="195403" cy="234484"/>
        </a:xfrm>
        <a:prstGeom prst="rightArrow">
          <a:avLst>
            <a:gd name="adj1" fmla="val 60000"/>
            <a:gd name="adj2" fmla="val 50000"/>
          </a:avLst>
        </a:prstGeom>
        <a:solidFill>
          <a:srgbClr val="00B4B9">
            <a:hueOff val="310434"/>
            <a:satOff val="-7407"/>
            <a:lumOff val="9477"/>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rgbClr val="FFFFFF">
                <a:lumMod val="20000"/>
                <a:lumOff val="80000"/>
              </a:srgbClr>
            </a:solidFill>
            <a:latin typeface="Arial"/>
            <a:ea typeface="+mn-ea"/>
            <a:cs typeface="+mn-cs"/>
          </a:endParaRPr>
        </a:p>
      </dsp:txBody>
      <dsp:txXfrm rot="-5400000">
        <a:off x="2267168" y="1607047"/>
        <a:ext cx="140690" cy="136782"/>
      </dsp:txXfrm>
    </dsp:sp>
    <dsp:sp modelId="{2CE3A0C8-252C-4ADD-9B07-C6C9808C31CD}">
      <dsp:nvSpPr>
        <dsp:cNvPr id="0" name=""/>
        <dsp:cNvSpPr/>
      </dsp:nvSpPr>
      <dsp:spPr>
        <a:xfrm>
          <a:off x="1295360" y="1808971"/>
          <a:ext cx="2084305" cy="521076"/>
        </a:xfrm>
        <a:prstGeom prst="roundRect">
          <a:avLst>
            <a:gd name="adj" fmla="val 10000"/>
          </a:avLst>
        </a:prstGeom>
        <a:solidFill>
          <a:srgbClr val="00B4B9">
            <a:hueOff val="465651"/>
            <a:satOff val="-11111"/>
            <a:lumOff val="14215"/>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dirty="0">
              <a:solidFill>
                <a:srgbClr val="FFFFFF"/>
              </a:solidFill>
              <a:effectLst/>
              <a:latin typeface="Ubuntu"/>
              <a:ea typeface="+mn-ea"/>
              <a:cs typeface="+mn-cs"/>
            </a:rPr>
            <a:t>STEP 3 </a:t>
          </a:r>
          <a:r>
            <a:rPr lang="en-US" sz="1400" b="0" i="1" u="none" strike="noStrike" kern="1200" dirty="0">
              <a:solidFill>
                <a:srgbClr val="FFFFFF"/>
              </a:solidFill>
              <a:effectLst/>
              <a:latin typeface="Ubuntu"/>
              <a:ea typeface="+mn-ea"/>
              <a:cs typeface="+mn-cs"/>
            </a:rPr>
            <a:t>– Verification Planning</a:t>
          </a:r>
          <a:endParaRPr lang="en-US" sz="1400" kern="1200" dirty="0">
            <a:solidFill>
              <a:srgbClr val="FFFFFF"/>
            </a:solidFill>
            <a:latin typeface="Ubuntu"/>
            <a:ea typeface="+mn-ea"/>
            <a:cs typeface="+mn-cs"/>
          </a:endParaRPr>
        </a:p>
      </dsp:txBody>
      <dsp:txXfrm>
        <a:off x="1310622" y="1824233"/>
        <a:ext cx="2053781" cy="490552"/>
      </dsp:txXfrm>
    </dsp:sp>
    <dsp:sp modelId="{BA23E7BE-0448-4749-AFD9-8650A37B865A}">
      <dsp:nvSpPr>
        <dsp:cNvPr id="0" name=""/>
        <dsp:cNvSpPr/>
      </dsp:nvSpPr>
      <dsp:spPr>
        <a:xfrm rot="5400000">
          <a:off x="2239811" y="2343074"/>
          <a:ext cx="195403" cy="234484"/>
        </a:xfrm>
        <a:prstGeom prst="rightArrow">
          <a:avLst>
            <a:gd name="adj1" fmla="val 60000"/>
            <a:gd name="adj2" fmla="val 50000"/>
          </a:avLst>
        </a:prstGeom>
        <a:solidFill>
          <a:srgbClr val="00B4B9">
            <a:hueOff val="620868"/>
            <a:satOff val="-14815"/>
            <a:lumOff val="18954"/>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rgbClr val="FFFFFF">
                <a:lumMod val="20000"/>
                <a:lumOff val="80000"/>
              </a:srgbClr>
            </a:solidFill>
            <a:latin typeface="Arial"/>
            <a:ea typeface="+mn-ea"/>
            <a:cs typeface="+mn-cs"/>
          </a:endParaRPr>
        </a:p>
      </dsp:txBody>
      <dsp:txXfrm rot="-5400000">
        <a:off x="2267168" y="2362615"/>
        <a:ext cx="140690" cy="136782"/>
      </dsp:txXfrm>
    </dsp:sp>
    <dsp:sp modelId="{3FD3D56B-2247-40BB-B1FF-5C167B3120A7}">
      <dsp:nvSpPr>
        <dsp:cNvPr id="0" name=""/>
        <dsp:cNvSpPr/>
      </dsp:nvSpPr>
      <dsp:spPr>
        <a:xfrm>
          <a:off x="1295360" y="2590585"/>
          <a:ext cx="2084305" cy="521076"/>
        </a:xfrm>
        <a:prstGeom prst="roundRect">
          <a:avLst>
            <a:gd name="adj" fmla="val 10000"/>
          </a:avLst>
        </a:prstGeom>
        <a:solidFill>
          <a:srgbClr val="00B4B9">
            <a:hueOff val="698476"/>
            <a:satOff val="-16667"/>
            <a:lumOff val="21323"/>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dirty="0">
              <a:solidFill>
                <a:srgbClr val="FFFFFF"/>
              </a:solidFill>
              <a:effectLst/>
              <a:latin typeface="Ubuntu"/>
              <a:ea typeface="+mn-ea"/>
              <a:cs typeface="+mn-cs"/>
            </a:rPr>
            <a:t>STEP 4 </a:t>
          </a:r>
          <a:r>
            <a:rPr lang="en-US" sz="1400" b="0" i="1" u="none" strike="noStrike" kern="1200" dirty="0">
              <a:solidFill>
                <a:srgbClr val="FFFFFF"/>
              </a:solidFill>
              <a:effectLst/>
              <a:latin typeface="Ubuntu"/>
              <a:ea typeface="+mn-ea"/>
              <a:cs typeface="+mn-cs"/>
            </a:rPr>
            <a:t>– Verification</a:t>
          </a:r>
          <a:endParaRPr lang="en-US" sz="1400" kern="1200" dirty="0">
            <a:solidFill>
              <a:srgbClr val="FFFFFF"/>
            </a:solidFill>
            <a:latin typeface="Ubuntu"/>
            <a:ea typeface="+mn-ea"/>
            <a:cs typeface="+mn-cs"/>
          </a:endParaRPr>
        </a:p>
      </dsp:txBody>
      <dsp:txXfrm>
        <a:off x="1310622" y="2605847"/>
        <a:ext cx="2053781" cy="490552"/>
      </dsp:txXfrm>
    </dsp:sp>
    <dsp:sp modelId="{98DBB6EE-3CCD-4BA4-81AA-4489FE98FF71}">
      <dsp:nvSpPr>
        <dsp:cNvPr id="0" name=""/>
        <dsp:cNvSpPr/>
      </dsp:nvSpPr>
      <dsp:spPr>
        <a:xfrm rot="5400000">
          <a:off x="2239811" y="3124689"/>
          <a:ext cx="195403" cy="234484"/>
        </a:xfrm>
        <a:prstGeom prst="rightArrow">
          <a:avLst>
            <a:gd name="adj1" fmla="val 60000"/>
            <a:gd name="adj2" fmla="val 50000"/>
          </a:avLst>
        </a:prstGeom>
        <a:solidFill>
          <a:srgbClr val="00B4B9">
            <a:hueOff val="931302"/>
            <a:satOff val="-22222"/>
            <a:lumOff val="28431"/>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rgbClr val="FFFFFF"/>
            </a:solidFill>
            <a:latin typeface="Arial"/>
            <a:ea typeface="+mn-ea"/>
            <a:cs typeface="+mn-cs"/>
          </a:endParaRPr>
        </a:p>
      </dsp:txBody>
      <dsp:txXfrm rot="-5400000">
        <a:off x="2267168" y="3144230"/>
        <a:ext cx="140690" cy="136782"/>
      </dsp:txXfrm>
    </dsp:sp>
    <dsp:sp modelId="{F2FBDFED-C2B9-4BF5-87F9-CE50391CE609}">
      <dsp:nvSpPr>
        <dsp:cNvPr id="0" name=""/>
        <dsp:cNvSpPr/>
      </dsp:nvSpPr>
      <dsp:spPr>
        <a:xfrm>
          <a:off x="1295360" y="3372200"/>
          <a:ext cx="2084305" cy="521076"/>
        </a:xfrm>
        <a:prstGeom prst="roundRect">
          <a:avLst>
            <a:gd name="adj" fmla="val 10000"/>
          </a:avLst>
        </a:prstGeom>
        <a:solidFill>
          <a:srgbClr val="00B4B9">
            <a:hueOff val="931302"/>
            <a:satOff val="-22222"/>
            <a:lumOff val="28431"/>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Ubuntu"/>
              <a:ea typeface="+mn-ea"/>
              <a:cs typeface="+mn-cs"/>
            </a:rPr>
            <a:t>DEFECT CLOSURE</a:t>
          </a:r>
        </a:p>
      </dsp:txBody>
      <dsp:txXfrm>
        <a:off x="1310622" y="3387462"/>
        <a:ext cx="2053781" cy="4905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z="900" smtClean="0"/>
              <a:pPr/>
              <a:t>14/03/2022</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z="900" smtClean="0"/>
              <a:pPr/>
              <a:t>‹#›</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lvl1pPr>
          </a:lstStyle>
          <a:p>
            <a:fld id="{0835B8F7-DAC4-4931-8AED-4356A8B2FD64}" type="datetimeFigureOut">
              <a:rPr lang="pt-BR" smtClean="0"/>
              <a:pPr/>
              <a:t>14/03/2022</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Insert comments</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05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026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88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474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51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2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27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0605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9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744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29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140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195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868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999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752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5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re 2"/>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extLst>
      <p:ext uri="{BB962C8B-B14F-4D97-AF65-F5344CB8AC3E}">
        <p14:creationId xmlns:p14="http://schemas.microsoft.com/office/powerpoint/2010/main" val="38419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7E62316-2CEC-4549-9CDB-20AD13AD564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78393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extLst>
      <p:ext uri="{BB962C8B-B14F-4D97-AF65-F5344CB8AC3E}">
        <p14:creationId xmlns:p14="http://schemas.microsoft.com/office/powerpoint/2010/main" val="158410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74"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ext Placeholder 3"/>
          <p:cNvSpPr>
            <a:spLocks noGrp="1"/>
          </p:cNvSpPr>
          <p:nvPr>
            <p:ph type="body" sz="quarter" idx="10"/>
          </p:nvPr>
        </p:nvSpPr>
        <p:spPr>
          <a:xfrm>
            <a:off x="227347" y="1815351"/>
            <a:ext cx="11700000" cy="446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
        <p:nvSpPr>
          <p:cNvPr id="3" name="Title 2">
            <a:extLst>
              <a:ext uri="{FF2B5EF4-FFF2-40B4-BE49-F238E27FC236}">
                <a16:creationId xmlns:a16="http://schemas.microsoft.com/office/drawing/2014/main" id="{DA458555-552C-4F34-A9F4-24207003261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95603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9498"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4" name="Freeform 6">
            <a:extLst>
              <a:ext uri="{FF2B5EF4-FFF2-40B4-BE49-F238E27FC236}">
                <a16:creationId xmlns:a16="http://schemas.microsoft.com/office/drawing/2014/main" id="{20B758B7-3633-4563-99D1-9C40AC9F8AC6}"/>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391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22"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eeform 6">
            <a:extLst>
              <a:ext uri="{FF2B5EF4-FFF2-40B4-BE49-F238E27FC236}">
                <a16:creationId xmlns:a16="http://schemas.microsoft.com/office/drawing/2014/main" id="{1454F30F-70E6-4C95-88FF-8C6D6087B8FD}"/>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5524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7">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64592B57-BCDC-46B2-904B-5A7FDEA22156}"/>
              </a:ext>
            </a:extLst>
          </p:cNvPr>
          <p:cNvGrpSpPr/>
          <p:nvPr userDrawn="1"/>
        </p:nvGrpSpPr>
        <p:grpSpPr>
          <a:xfrm rot="10800000">
            <a:off x="0" y="-583910"/>
            <a:ext cx="8184232" cy="7441910"/>
            <a:chOff x="3847179" y="1294078"/>
            <a:chExt cx="4118037" cy="3744526"/>
          </a:xfrm>
        </p:grpSpPr>
        <p:sp>
          <p:nvSpPr>
            <p:cNvPr id="25" name="Forme libre : forme 24">
              <a:extLst>
                <a:ext uri="{FF2B5EF4-FFF2-40B4-BE49-F238E27FC236}">
                  <a16:creationId xmlns:a16="http://schemas.microsoft.com/office/drawing/2014/main" id="{F6855C7D-FB6F-4A0D-99F6-3523A5DB1407}"/>
                </a:ext>
              </a:extLst>
            </p:cNvPr>
            <p:cNvSpPr/>
            <p:nvPr/>
          </p:nvSpPr>
          <p:spPr>
            <a:xfrm>
              <a:off x="4193316" y="2714504"/>
              <a:ext cx="3771900" cy="2324100"/>
            </a:xfrm>
            <a:custGeom>
              <a:avLst/>
              <a:gdLst>
                <a:gd name="connsiteX0" fmla="*/ 3770471 w 3771900"/>
                <a:gd name="connsiteY0" fmla="*/ 1651908 h 2324100"/>
                <a:gd name="connsiteX1" fmla="*/ 2411540 w 3771900"/>
                <a:gd name="connsiteY1" fmla="*/ 35897 h 2324100"/>
                <a:gd name="connsiteX2" fmla="*/ 976694 w 3771900"/>
                <a:gd name="connsiteY2" fmla="*/ 559486 h 2324100"/>
                <a:gd name="connsiteX3" fmla="*/ 7144 w 3771900"/>
                <a:gd name="connsiteY3" fmla="*/ 633686 h 2324100"/>
                <a:gd name="connsiteX4" fmla="*/ 3773710 w 3771900"/>
                <a:gd name="connsiteY4" fmla="*/ 2321421 h 2324100"/>
                <a:gd name="connsiteX5" fmla="*/ 3770471 w 3771900"/>
                <a:gd name="connsiteY5" fmla="*/ 1651908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1900" h="2324100">
                  <a:moveTo>
                    <a:pt x="3770471" y="1651908"/>
                  </a:moveTo>
                  <a:cubicBezTo>
                    <a:pt x="3318605" y="1380732"/>
                    <a:pt x="2548319" y="213919"/>
                    <a:pt x="2411540" y="35897"/>
                  </a:cubicBezTo>
                  <a:cubicBezTo>
                    <a:pt x="2099405" y="-85642"/>
                    <a:pt x="1609249" y="195060"/>
                    <a:pt x="976694" y="559486"/>
                  </a:cubicBezTo>
                  <a:cubicBezTo>
                    <a:pt x="388620" y="898291"/>
                    <a:pt x="51530" y="667786"/>
                    <a:pt x="7144" y="633686"/>
                  </a:cubicBezTo>
                  <a:cubicBezTo>
                    <a:pt x="793052" y="1266241"/>
                    <a:pt x="2403253" y="1964329"/>
                    <a:pt x="3773710" y="2321421"/>
                  </a:cubicBezTo>
                  <a:cubicBezTo>
                    <a:pt x="3773805" y="2144447"/>
                    <a:pt x="3770471" y="1814881"/>
                    <a:pt x="3770471" y="1651908"/>
                  </a:cubicBezTo>
                </a:path>
              </a:pathLst>
            </a:custGeom>
            <a:solidFill>
              <a:schemeClr val="accent2"/>
            </a:solidFill>
            <a:ln w="9525" cap="flat">
              <a:noFill/>
              <a:prstDash val="solid"/>
              <a:miter/>
            </a:ln>
          </p:spPr>
          <p:txBody>
            <a:bodyPr rtlCol="0" anchor="ctr"/>
            <a:lstStyle/>
            <a:p>
              <a:endParaRPr lang="en-US"/>
            </a:p>
          </p:txBody>
        </p:sp>
        <p:sp>
          <p:nvSpPr>
            <p:cNvPr id="26" name="Forme libre : forme 25">
              <a:extLst>
                <a:ext uri="{FF2B5EF4-FFF2-40B4-BE49-F238E27FC236}">
                  <a16:creationId xmlns:a16="http://schemas.microsoft.com/office/drawing/2014/main" id="{81910F3B-3232-4E33-8A3C-C9ECA9724E12}"/>
                </a:ext>
              </a:extLst>
            </p:cNvPr>
            <p:cNvSpPr/>
            <p:nvPr/>
          </p:nvSpPr>
          <p:spPr>
            <a:xfrm>
              <a:off x="3847179" y="1294078"/>
              <a:ext cx="4114800" cy="3086100"/>
            </a:xfrm>
            <a:custGeom>
              <a:avLst/>
              <a:gdLst>
                <a:gd name="connsiteX0" fmla="*/ 4116608 w 4114800"/>
                <a:gd name="connsiteY0" fmla="*/ 7144 h 3086100"/>
                <a:gd name="connsiteX1" fmla="*/ 377379 w 4114800"/>
                <a:gd name="connsiteY1" fmla="*/ 7144 h 3086100"/>
                <a:gd name="connsiteX2" fmla="*/ 348233 w 4114800"/>
                <a:gd name="connsiteY2" fmla="*/ 2061591 h 3086100"/>
                <a:gd name="connsiteX3" fmla="*/ 353376 w 4114800"/>
                <a:gd name="connsiteY3" fmla="*/ 2065687 h 3086100"/>
                <a:gd name="connsiteX4" fmla="*/ 1322926 w 4114800"/>
                <a:gd name="connsiteY4" fmla="*/ 1991487 h 3086100"/>
                <a:gd name="connsiteX5" fmla="*/ 2757677 w 4114800"/>
                <a:gd name="connsiteY5" fmla="*/ 1467898 h 3086100"/>
                <a:gd name="connsiteX6" fmla="*/ 4116608 w 4114800"/>
                <a:gd name="connsiteY6" fmla="*/ 3083909 h 3086100"/>
                <a:gd name="connsiteX7" fmla="*/ 4116608 w 4114800"/>
                <a:gd name="connsiteY7" fmla="*/ 7144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3086100">
                  <a:moveTo>
                    <a:pt x="4116608" y="7144"/>
                  </a:moveTo>
                  <a:lnTo>
                    <a:pt x="377379" y="7144"/>
                  </a:lnTo>
                  <a:cubicBezTo>
                    <a:pt x="377379" y="7144"/>
                    <a:pt x="-435865" y="1427893"/>
                    <a:pt x="348233" y="2061591"/>
                  </a:cubicBezTo>
                  <a:cubicBezTo>
                    <a:pt x="349852" y="2062925"/>
                    <a:pt x="351661" y="2064353"/>
                    <a:pt x="353376" y="2065687"/>
                  </a:cubicBezTo>
                  <a:cubicBezTo>
                    <a:pt x="397858" y="2099786"/>
                    <a:pt x="734852" y="2330387"/>
                    <a:pt x="1322926" y="1991487"/>
                  </a:cubicBezTo>
                  <a:cubicBezTo>
                    <a:pt x="1955481" y="1627061"/>
                    <a:pt x="2445638" y="1346359"/>
                    <a:pt x="2757677" y="1467898"/>
                  </a:cubicBezTo>
                  <a:cubicBezTo>
                    <a:pt x="2894456" y="1645920"/>
                    <a:pt x="3664838" y="2812733"/>
                    <a:pt x="4116608" y="3083909"/>
                  </a:cubicBezTo>
                  <a:cubicBezTo>
                    <a:pt x="4116608" y="2760916"/>
                    <a:pt x="4116608" y="7144"/>
                    <a:pt x="4116608" y="7144"/>
                  </a:cubicBezTo>
                </a:path>
              </a:pathLst>
            </a:custGeom>
            <a:solidFill>
              <a:srgbClr val="0075B3"/>
            </a:solidFill>
            <a:ln w="9525" cap="flat">
              <a:noFill/>
              <a:prstDash val="solid"/>
              <a:miter/>
            </a:ln>
          </p:spPr>
          <p:txBody>
            <a:bodyPr rtlCol="0" anchor="ctr"/>
            <a:lstStyle/>
            <a:p>
              <a:endParaRPr lang="en-US"/>
            </a:p>
          </p:txBody>
        </p:sp>
      </p:grpSp>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546"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3712035" y="3502732"/>
            <a:ext cx="3558066" cy="2058654"/>
          </a:xfrm>
          <a:prstGeom prst="rect">
            <a:avLst/>
          </a:prstGeom>
        </p:spPr>
        <p:txBody>
          <a:bodyPr anchor="ctr">
            <a:normAutofit/>
          </a:bodyPr>
          <a:lstStyle>
            <a:lvl1pPr marL="0" indent="0">
              <a:buNone/>
              <a:defRPr sz="3200" b="1">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sp>
        <p:nvSpPr>
          <p:cNvPr id="16" name="Subtitle 2"/>
          <p:cNvSpPr>
            <a:spLocks noGrp="1"/>
          </p:cNvSpPr>
          <p:nvPr>
            <p:ph type="subTitle" idx="1" hasCustomPrompt="1"/>
          </p:nvPr>
        </p:nvSpPr>
        <p:spPr>
          <a:xfrm>
            <a:off x="3637310" y="5571206"/>
            <a:ext cx="3558066" cy="68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chemeClr val="bg1"/>
                </a:solidFill>
              </a:defRPr>
            </a:lvl1pPr>
          </a:lstStyle>
          <a:p>
            <a:pPr marL="0" lvl="0"/>
            <a:r>
              <a:rPr lang="en-US" dirty="0"/>
              <a:t>Click to insert presenter, location and date</a:t>
            </a:r>
          </a:p>
        </p:txBody>
      </p:sp>
      <p:pic>
        <p:nvPicPr>
          <p:cNvPr id="18" name="Image 17">
            <a:extLst>
              <a:ext uri="{FF2B5EF4-FFF2-40B4-BE49-F238E27FC236}">
                <a16:creationId xmlns:a16="http://schemas.microsoft.com/office/drawing/2014/main" id="{9B094B5A-7617-4918-B4B1-E58924F906A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519936" y="724932"/>
            <a:ext cx="6120000" cy="831860"/>
          </a:xfrm>
          <a:prstGeom prst="rect">
            <a:avLst/>
          </a:prstGeom>
        </p:spPr>
      </p:pic>
    </p:spTree>
    <p:extLst>
      <p:ext uri="{BB962C8B-B14F-4D97-AF65-F5344CB8AC3E}">
        <p14:creationId xmlns:p14="http://schemas.microsoft.com/office/powerpoint/2010/main" val="2526412174"/>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00C3F-4C73-4031-ADC4-DD64A53B6E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3" name="Rectangle 2">
            <a:extLst>
              <a:ext uri="{FF2B5EF4-FFF2-40B4-BE49-F238E27FC236}">
                <a16:creationId xmlns:a16="http://schemas.microsoft.com/office/drawing/2014/main" id="{75A9F490-1230-4596-B58E-3960E8F2B523}"/>
              </a:ext>
            </a:extLst>
          </p:cNvPr>
          <p:cNvSpPr/>
          <p:nvPr userDrawn="1"/>
        </p:nvSpPr>
        <p:spPr>
          <a:xfrm>
            <a:off x="195073" y="1613618"/>
            <a:ext cx="3696615"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8" name="Rectangle 17">
            <a:extLst>
              <a:ext uri="{FF2B5EF4-FFF2-40B4-BE49-F238E27FC236}">
                <a16:creationId xmlns:a16="http://schemas.microsoft.com/office/drawing/2014/main" id="{65847F6E-ECC3-4788-9FC4-B59E54F72B57}"/>
              </a:ext>
            </a:extLst>
          </p:cNvPr>
          <p:cNvSpPr/>
          <p:nvPr userDrawn="1"/>
        </p:nvSpPr>
        <p:spPr>
          <a:xfrm>
            <a:off x="4198112" y="1613618"/>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9" name="Rectangle 18">
            <a:extLst>
              <a:ext uri="{FF2B5EF4-FFF2-40B4-BE49-F238E27FC236}">
                <a16:creationId xmlns:a16="http://schemas.microsoft.com/office/drawing/2014/main" id="{28D1B673-048E-4ACD-8E60-70CDF20A18A8}"/>
              </a:ext>
            </a:extLst>
          </p:cNvPr>
          <p:cNvSpPr/>
          <p:nvPr userDrawn="1"/>
        </p:nvSpPr>
        <p:spPr>
          <a:xfrm>
            <a:off x="8195056" y="1613617"/>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grpSp>
        <p:nvGrpSpPr>
          <p:cNvPr id="8" name="Groupe 1">
            <a:extLst>
              <a:ext uri="{FF2B5EF4-FFF2-40B4-BE49-F238E27FC236}">
                <a16:creationId xmlns:a16="http://schemas.microsoft.com/office/drawing/2014/main" id="{8CF233B8-2FA5-417C-B724-A968D026E1E4}"/>
              </a:ext>
            </a:extLst>
          </p:cNvPr>
          <p:cNvGrpSpPr/>
          <p:nvPr userDrawn="1"/>
        </p:nvGrpSpPr>
        <p:grpSpPr>
          <a:xfrm>
            <a:off x="11501102" y="171573"/>
            <a:ext cx="419436" cy="388988"/>
            <a:chOff x="11501102" y="171573"/>
            <a:chExt cx="419436" cy="388988"/>
          </a:xfrm>
        </p:grpSpPr>
        <p:sp>
          <p:nvSpPr>
            <p:cNvPr id="10" name="Freeform 13">
              <a:extLst>
                <a:ext uri="{FF2B5EF4-FFF2-40B4-BE49-F238E27FC236}">
                  <a16:creationId xmlns:a16="http://schemas.microsoft.com/office/drawing/2014/main" id="{B7068A22-96F9-4ED1-8C16-DB8999B70AE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4">
              <a:extLst>
                <a:ext uri="{FF2B5EF4-FFF2-40B4-BE49-F238E27FC236}">
                  <a16:creationId xmlns:a16="http://schemas.microsoft.com/office/drawing/2014/main" id="{D68E4BAE-E409-4CD6-B050-D349A729EB9B}"/>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Text Placeholder 7">
            <a:extLst>
              <a:ext uri="{FF2B5EF4-FFF2-40B4-BE49-F238E27FC236}">
                <a16:creationId xmlns:a16="http://schemas.microsoft.com/office/drawing/2014/main" id="{78D88E66-A5F3-4230-99F2-D5A07ED72264}"/>
              </a:ext>
            </a:extLst>
          </p:cNvPr>
          <p:cNvSpPr txBox="1">
            <a:spLocks/>
          </p:cNvSpPr>
          <p:nvPr userDrawn="1"/>
        </p:nvSpPr>
        <p:spPr>
          <a:xfrm>
            <a:off x="227348" y="6650661"/>
            <a:ext cx="4716524" cy="123111"/>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700" dirty="0">
                <a:solidFill>
                  <a:schemeClr val="bg1">
                    <a:lumMod val="65000"/>
                  </a:schemeClr>
                </a:solidFill>
              </a:rPr>
              <a:t>NA NEP TSP QA REVIEW| SIVANANDAN  | 28- APR-2021</a:t>
            </a:r>
          </a:p>
        </p:txBody>
      </p:sp>
      <p:sp>
        <p:nvSpPr>
          <p:cNvPr id="13" name="Freeform 6">
            <a:extLst>
              <a:ext uri="{FF2B5EF4-FFF2-40B4-BE49-F238E27FC236}">
                <a16:creationId xmlns:a16="http://schemas.microsoft.com/office/drawing/2014/main" id="{27B8155B-4737-4696-8A2D-3ECCEBB981E1}"/>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8627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inal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userDrawn="1"/>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userDrawn="1"/>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5" y="2886346"/>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900" dirty="0">
                <a:solidFill>
                  <a:schemeClr val="tx1"/>
                </a:solidFill>
                <a:effectLst/>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900" dirty="0">
              <a:solidFill>
                <a:schemeClr val="tx1"/>
              </a:solidFill>
              <a:effectLst/>
            </a:endParaRPr>
          </a:p>
        </p:txBody>
      </p:sp>
      <p:sp>
        <p:nvSpPr>
          <p:cNvPr id="15" name="Rectangle 14"/>
          <p:cNvSpPr/>
          <p:nvPr userDrawn="1"/>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16" name="Rectangle 15"/>
          <p:cNvSpPr/>
          <p:nvPr userDrawn="1"/>
        </p:nvSpPr>
        <p:spPr>
          <a:xfrm>
            <a:off x="6536184" y="4461866"/>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tx1"/>
                </a:solidFill>
                <a:effectLst/>
              </a:rPr>
              <a:t>Get the Future You Want </a:t>
            </a:r>
            <a:r>
              <a:rPr lang="en-US" sz="900" dirty="0">
                <a:solidFill>
                  <a:schemeClr val="tx1"/>
                </a:solidFill>
                <a:effectLst/>
              </a:rPr>
              <a:t>|</a:t>
            </a:r>
            <a:r>
              <a:rPr lang="en-GB" sz="900" dirty="0">
                <a:solidFill>
                  <a:schemeClr val="tx1"/>
                </a:solidFill>
                <a:effectLst/>
              </a:rPr>
              <a:t> </a:t>
            </a:r>
            <a:r>
              <a:rPr lang="en-US" sz="1050" dirty="0">
                <a:solidFill>
                  <a:schemeClr val="accent2"/>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426720" y="4968013"/>
            <a:ext cx="333195" cy="333195"/>
          </a:xfrm>
          <a:prstGeom prst="rect">
            <a:avLst/>
          </a:prstGeom>
          <a:noFill/>
        </p:spPr>
      </p:pic>
      <p:sp>
        <p:nvSpPr>
          <p:cNvPr id="23" name="Rectangle 22"/>
          <p:cNvSpPr/>
          <p:nvPr userDrawn="1"/>
        </p:nvSpPr>
        <p:spPr>
          <a:xfrm>
            <a:off x="426720" y="5764024"/>
            <a:ext cx="4013280" cy="446276"/>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presentation contains information that may be privileged or confidential and is the property of the Capgemini Group.</a:t>
            </a:r>
          </a:p>
          <a:p>
            <a:pPr>
              <a:spcAft>
                <a:spcPts val="600"/>
              </a:spcAft>
            </a:pPr>
            <a:r>
              <a:rPr lang="en-US" sz="800" noProof="0" dirty="0">
                <a:solidFill>
                  <a:schemeClr val="bg1"/>
                </a:solidFill>
                <a:latin typeface="Arial"/>
                <a:cs typeface="Arial"/>
              </a:rPr>
              <a:t>Copyright © 2021 Capgemini. All rights reserved.</a:t>
            </a:r>
          </a:p>
        </p:txBody>
      </p:sp>
      <p:sp>
        <p:nvSpPr>
          <p:cNvPr id="25" name="Rectangle 24">
            <a:hlinkClick r:id="rId12"/>
          </p:cNvPr>
          <p:cNvSpPr/>
          <p:nvPr userDrawn="1"/>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79979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462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dirty="0"/>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keep_Statement_fullbleed">
    <p:spTree>
      <p:nvGrpSpPr>
        <p:cNvPr id="1" name=""/>
        <p:cNvGrpSpPr/>
        <p:nvPr/>
      </p:nvGrpSpPr>
      <p:grpSpPr>
        <a:xfrm>
          <a:off x="0" y="0"/>
          <a:ext cx="0" cy="0"/>
          <a:chOff x="0" y="0"/>
          <a:chExt cx="0" cy="0"/>
        </a:xfrm>
      </p:grpSpPr>
      <p:sp>
        <p:nvSpPr>
          <p:cNvPr id="12" name="Text Placeholder 11"/>
          <p:cNvSpPr>
            <a:spLocks noGrp="1"/>
          </p:cNvSpPr>
          <p:nvPr>
            <p:ph type="body" sz="quarter" idx="34" hasCustomPrompt="1"/>
          </p:nvPr>
        </p:nvSpPr>
        <p:spPr>
          <a:xfrm>
            <a:off x="881857" y="667802"/>
            <a:ext cx="5563188" cy="183537"/>
          </a:xfrm>
          <a:prstGeom prst="rect">
            <a:avLst/>
          </a:prstGeom>
        </p:spPr>
        <p:txBody>
          <a:bodyPr>
            <a:noAutofit/>
          </a:bodyPr>
          <a:lstStyle>
            <a:lvl1pPr marL="0" indent="0">
              <a:lnSpc>
                <a:spcPct val="100000"/>
              </a:lnSpc>
              <a:buNone/>
              <a:defRPr sz="1000" b="0" i="0" spc="151">
                <a:solidFill>
                  <a:srgbClr val="A7A7A7"/>
                </a:solidFill>
                <a:latin typeface="Arial" charset="0"/>
                <a:ea typeface="Arial" charset="0"/>
                <a:cs typeface="Arial" charset="0"/>
              </a:defRPr>
            </a:lvl1pPr>
          </a:lstStyle>
          <a:p>
            <a:r>
              <a:rPr lang="en-US" dirty="0"/>
              <a:t>SECTION</a:t>
            </a:r>
          </a:p>
        </p:txBody>
      </p:sp>
      <p:sp>
        <p:nvSpPr>
          <p:cNvPr id="7" name="Shape 232"/>
          <p:cNvSpPr>
            <a:spLocks noGrp="1"/>
          </p:cNvSpPr>
          <p:nvPr>
            <p:ph type="body" sz="quarter" idx="18" hasCustomPrompt="1"/>
          </p:nvPr>
        </p:nvSpPr>
        <p:spPr>
          <a:xfrm>
            <a:off x="881837" y="1191811"/>
            <a:ext cx="5563208" cy="1419860"/>
          </a:xfrm>
          <a:prstGeom prst="rect">
            <a:avLst/>
          </a:prstGeom>
        </p:spPr>
        <p:txBody>
          <a:bodyPr lIns="0" tIns="0" rIns="0" bIns="0" anchor="t" anchorCtr="0">
            <a:noAutofit/>
          </a:bodyPr>
          <a:lstStyle>
            <a:lvl1pPr marL="0" indent="0" defTabSz="641271">
              <a:lnSpc>
                <a:spcPct val="80000"/>
              </a:lnSpc>
              <a:buNone/>
              <a:defRPr sz="4400" b="1" spc="36">
                <a:solidFill>
                  <a:srgbClr val="333333"/>
                </a:solidFill>
                <a:uFill>
                  <a:solidFill>
                    <a:srgbClr val="000000"/>
                  </a:solidFill>
                </a:uFill>
                <a:latin typeface="Georgia" charset="0"/>
                <a:ea typeface="Georgia" charset="0"/>
                <a:cs typeface="Georgia" charset="0"/>
                <a:sym typeface="Quarto Bold"/>
              </a:defRPr>
            </a:lvl1pPr>
          </a:lstStyle>
          <a:p>
            <a:pPr>
              <a:defRPr>
                <a:solidFill>
                  <a:srgbClr val="424242"/>
                </a:solidFill>
              </a:defRPr>
            </a:pPr>
            <a:r>
              <a:rPr lang="en-US" dirty="0">
                <a:solidFill>
                  <a:schemeClr val="accent1">
                    <a:hueOff val="-11708571"/>
                    <a:satOff val="-92105"/>
                    <a:lumOff val="44705"/>
                  </a:schemeClr>
                </a:solidFill>
              </a:rPr>
              <a:t>Introduction statement lorem </a:t>
            </a:r>
            <a:r>
              <a:rPr lang="en-US" dirty="0" err="1">
                <a:solidFill>
                  <a:schemeClr val="accent1">
                    <a:hueOff val="-11708571"/>
                    <a:satOff val="-92105"/>
                    <a:lumOff val="44705"/>
                  </a:schemeClr>
                </a:solidFill>
              </a:rPr>
              <a:t>smet</a:t>
            </a:r>
            <a:r>
              <a:rPr lang="en-US" dirty="0">
                <a:solidFill>
                  <a:schemeClr val="accent1">
                    <a:hueOff val="-11708571"/>
                    <a:satOff val="-92105"/>
                    <a:lumOff val="44705"/>
                  </a:schemeClr>
                </a:solidFill>
              </a:rPr>
              <a:t> in </a:t>
            </a:r>
            <a:r>
              <a:rPr lang="en-US" dirty="0" err="1">
                <a:solidFill>
                  <a:schemeClr val="accent1">
                    <a:hueOff val="-11708571"/>
                    <a:satOff val="-92105"/>
                    <a:lumOff val="44705"/>
                  </a:schemeClr>
                </a:solidFill>
              </a:rPr>
              <a:t>alerno</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repre</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erit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inaet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voluptate</a:t>
            </a:r>
            <a:endParaRPr lang="en-US" dirty="0">
              <a:solidFill>
                <a:schemeClr val="accent1">
                  <a:hueOff val="-11708571"/>
                  <a:satOff val="-92105"/>
                  <a:lumOff val="44705"/>
                </a:schemeClr>
              </a:solidFill>
            </a:endParaRPr>
          </a:p>
        </p:txBody>
      </p:sp>
    </p:spTree>
    <p:extLst>
      <p:ext uri="{BB962C8B-B14F-4D97-AF65-F5344CB8AC3E}">
        <p14:creationId xmlns:p14="http://schemas.microsoft.com/office/powerpoint/2010/main" val="2780876168"/>
      </p:ext>
    </p:extLst>
  </p:cSld>
  <p:clrMapOvr>
    <a:masterClrMapping/>
  </p:clrMapOvr>
  <p:transition spd="med"/>
  <p:extLst>
    <p:ext uri="{DCECCB84-F9BA-43D5-87BE-67443E8EF086}">
      <p15:sldGuideLst xmlns:p15="http://schemas.microsoft.com/office/powerpoint/2012/main">
        <p15:guide id="1" orient="horz" pos="1920">
          <p15:clr>
            <a:srgbClr val="FBAE40"/>
          </p15:clr>
        </p15:guide>
        <p15:guide id="4" orient="horz" pos="47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dirty="0"/>
          </a:p>
        </p:txBody>
      </p:sp>
      <p:pic>
        <p:nvPicPr>
          <p:cNvPr id="5" name="Image 4">
            <a:extLst>
              <a:ext uri="{FF2B5EF4-FFF2-40B4-BE49-F238E27FC236}">
                <a16:creationId xmlns:a16="http://schemas.microsoft.com/office/drawing/2014/main" id="{B20902B5-3596-438E-9BA1-2E01D91CB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774209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bg bwMode="gray">
      <p:bgPr>
        <a:solidFill>
          <a:schemeClr val="tx2"/>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478369" y="4169584"/>
            <a:ext cx="11235265" cy="768000"/>
          </a:xfrm>
        </p:spPr>
        <p:txBody>
          <a:bodyPr/>
          <a:lstStyle>
            <a:lvl1pPr marL="0" indent="0" algn="ctr">
              <a:buNone/>
              <a:defRPr sz="20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9"/>
            <a:ext cx="1680000" cy="378305"/>
          </a:xfrm>
          <a:prstGeom prst="rect">
            <a:avLst/>
          </a:prstGeom>
        </p:spPr>
      </p:pic>
      <p:sp>
        <p:nvSpPr>
          <p:cNvPr id="8" name="Espace réservé du texte 7"/>
          <p:cNvSpPr>
            <a:spLocks noGrp="1"/>
          </p:cNvSpPr>
          <p:nvPr>
            <p:ph type="body" sz="quarter" idx="13" hasCustomPrompt="1"/>
          </p:nvPr>
        </p:nvSpPr>
        <p:spPr>
          <a:xfrm>
            <a:off x="479999" y="537599"/>
            <a:ext cx="11236800" cy="3384000"/>
          </a:xfrm>
        </p:spPr>
        <p:txBody>
          <a:bodyPr anchor="b" anchorCtr="0"/>
          <a:lstStyle>
            <a:lvl1pPr marL="0" indent="0">
              <a:lnSpc>
                <a:spcPct val="95000"/>
              </a:lnSpc>
              <a:buFont typeface="Arial" panose="020B0604020202020204" pitchFamily="34" charset="0"/>
              <a:buNone/>
              <a:defRPr sz="4000">
                <a:solidFill>
                  <a:schemeClr val="bg1"/>
                </a:solidFill>
              </a:defRPr>
            </a:lvl1pPr>
            <a:lvl2pPr marL="0" indent="0">
              <a:lnSpc>
                <a:spcPct val="95000"/>
              </a:lnSpc>
              <a:buNone/>
              <a:defRPr sz="3333">
                <a:solidFill>
                  <a:schemeClr val="bg1"/>
                </a:solidFill>
              </a:defRPr>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3122778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ver &amp; Visual">
    <p:spTree>
      <p:nvGrpSpPr>
        <p:cNvPr id="1" name=""/>
        <p:cNvGrpSpPr/>
        <p:nvPr/>
      </p:nvGrpSpPr>
      <p:grpSpPr>
        <a:xfrm>
          <a:off x="0" y="0"/>
          <a:ext cx="0" cy="0"/>
          <a:chOff x="0" y="0"/>
          <a:chExt cx="0" cy="0"/>
        </a:xfrm>
      </p:grpSpPr>
      <p:sp>
        <p:nvSpPr>
          <p:cNvPr id="9" name="Espace réservé du texte 8"/>
          <p:cNvSpPr>
            <a:spLocks noGrp="1"/>
          </p:cNvSpPr>
          <p:nvPr>
            <p:ph type="body" sz="quarter" idx="20" hasCustomPrompt="1"/>
          </p:nvPr>
        </p:nvSpPr>
        <p:spPr>
          <a:xfrm>
            <a:off x="0" y="0"/>
            <a:ext cx="12192000" cy="3552000"/>
          </a:xfrm>
          <a:solidFill>
            <a:srgbClr val="FFCD1E"/>
          </a:solidFill>
          <a:ln>
            <a:solidFill>
              <a:schemeClr val="bg1">
                <a:alpha val="0"/>
              </a:schemeClr>
            </a:solidFill>
          </a:ln>
        </p:spPr>
        <p:txBody>
          <a:bodyPr/>
          <a:lstStyle>
            <a:lvl1pPr>
              <a:defRPr sz="133" baseline="0">
                <a:solidFill>
                  <a:schemeClr val="bg1">
                    <a:alpha val="0"/>
                  </a:schemeClr>
                </a:solidFill>
              </a:defRPr>
            </a:lvl1pPr>
          </a:lstStyle>
          <a:p>
            <a:pPr lvl="0"/>
            <a:r>
              <a:rPr lang="en-US" noProof="0" dirty="0"/>
              <a:t> </a:t>
            </a:r>
          </a:p>
        </p:txBody>
      </p:sp>
      <p:sp>
        <p:nvSpPr>
          <p:cNvPr id="19" name="Espace réservé pour une image  4"/>
          <p:cNvSpPr>
            <a:spLocks noGrp="1"/>
          </p:cNvSpPr>
          <p:nvPr>
            <p:ph type="pic" sz="quarter" idx="14" hasCustomPrompt="1"/>
          </p:nvPr>
        </p:nvSpPr>
        <p:spPr bwMode="gray">
          <a:xfrm>
            <a:off x="1487488" y="1273333"/>
            <a:ext cx="1152000" cy="1152000"/>
          </a:xfrm>
        </p:spPr>
        <p:txBody>
          <a:bodyPr anchor="ctr" anchorCtr="0"/>
          <a:lstStyle>
            <a:lvl1pPr>
              <a:defRPr sz="1333"/>
            </a:lvl1pPr>
          </a:lstStyle>
          <a:p>
            <a:r>
              <a:rPr lang="en-US" noProof="0" dirty="0"/>
              <a:t>Select the icon to insert a picture</a:t>
            </a:r>
          </a:p>
        </p:txBody>
      </p:sp>
      <p:sp>
        <p:nvSpPr>
          <p:cNvPr id="20" name="Espace réservé pour une image  4"/>
          <p:cNvSpPr>
            <a:spLocks noGrp="1"/>
          </p:cNvSpPr>
          <p:nvPr>
            <p:ph type="pic" sz="quarter" idx="15" hasCustomPrompt="1"/>
          </p:nvPr>
        </p:nvSpPr>
        <p:spPr bwMode="gray">
          <a:xfrm>
            <a:off x="9495340" y="1273333"/>
            <a:ext cx="1152000" cy="1152000"/>
          </a:xfrm>
        </p:spPr>
        <p:txBody>
          <a:bodyPr anchor="ctr" anchorCtr="0"/>
          <a:lstStyle>
            <a:lvl1pPr>
              <a:defRPr sz="1333"/>
            </a:lvl1pPr>
          </a:lstStyle>
          <a:p>
            <a:r>
              <a:rPr lang="en-US" noProof="0" dirty="0"/>
              <a:t>Select the icon to insert a picture</a:t>
            </a:r>
          </a:p>
        </p:txBody>
      </p:sp>
      <p:sp>
        <p:nvSpPr>
          <p:cNvPr id="21" name="Espace réservé pour une image  4"/>
          <p:cNvSpPr>
            <a:spLocks noGrp="1"/>
          </p:cNvSpPr>
          <p:nvPr>
            <p:ph type="pic" sz="quarter" idx="16" hasCustomPrompt="1"/>
          </p:nvPr>
        </p:nvSpPr>
        <p:spPr bwMode="gray">
          <a:xfrm>
            <a:off x="3089059" y="1273333"/>
            <a:ext cx="1152000" cy="1152000"/>
          </a:xfrm>
        </p:spPr>
        <p:txBody>
          <a:bodyPr anchor="ctr" anchorCtr="0"/>
          <a:lstStyle>
            <a:lvl1pPr>
              <a:defRPr sz="1333"/>
            </a:lvl1pPr>
          </a:lstStyle>
          <a:p>
            <a:r>
              <a:rPr lang="en-US" noProof="0" dirty="0"/>
              <a:t>Select the icon to insert a picture</a:t>
            </a:r>
          </a:p>
        </p:txBody>
      </p:sp>
      <p:sp>
        <p:nvSpPr>
          <p:cNvPr id="22" name="Espace réservé pour une image  4"/>
          <p:cNvSpPr>
            <a:spLocks noGrp="1"/>
          </p:cNvSpPr>
          <p:nvPr>
            <p:ph type="pic" sz="quarter" idx="17" hasCustomPrompt="1"/>
          </p:nvPr>
        </p:nvSpPr>
        <p:spPr bwMode="gray">
          <a:xfrm>
            <a:off x="4690629" y="1273333"/>
            <a:ext cx="1152000" cy="1152000"/>
          </a:xfrm>
        </p:spPr>
        <p:txBody>
          <a:bodyPr anchor="ctr" anchorCtr="0"/>
          <a:lstStyle>
            <a:lvl1pPr>
              <a:defRPr sz="1333"/>
            </a:lvl1pPr>
          </a:lstStyle>
          <a:p>
            <a:r>
              <a:rPr lang="en-US" noProof="0" dirty="0"/>
              <a:t>Select the icon to insert a picture</a:t>
            </a:r>
          </a:p>
        </p:txBody>
      </p:sp>
      <p:sp>
        <p:nvSpPr>
          <p:cNvPr id="23" name="Espace réservé pour une image  4"/>
          <p:cNvSpPr>
            <a:spLocks noGrp="1"/>
          </p:cNvSpPr>
          <p:nvPr>
            <p:ph type="pic" sz="quarter" idx="18" hasCustomPrompt="1"/>
          </p:nvPr>
        </p:nvSpPr>
        <p:spPr bwMode="gray">
          <a:xfrm>
            <a:off x="6292200" y="1273333"/>
            <a:ext cx="1152000" cy="1152000"/>
          </a:xfrm>
        </p:spPr>
        <p:txBody>
          <a:bodyPr anchor="ctr" anchorCtr="0"/>
          <a:lstStyle>
            <a:lvl1pPr>
              <a:defRPr sz="1333"/>
            </a:lvl1pPr>
          </a:lstStyle>
          <a:p>
            <a:r>
              <a:rPr lang="en-US" noProof="0" dirty="0"/>
              <a:t>Select the icon to insert a picture</a:t>
            </a:r>
          </a:p>
        </p:txBody>
      </p:sp>
      <p:sp>
        <p:nvSpPr>
          <p:cNvPr id="24" name="Espace réservé pour une image  4"/>
          <p:cNvSpPr>
            <a:spLocks noGrp="1"/>
          </p:cNvSpPr>
          <p:nvPr>
            <p:ph type="pic" sz="quarter" idx="19" hasCustomPrompt="1"/>
          </p:nvPr>
        </p:nvSpPr>
        <p:spPr bwMode="gray">
          <a:xfrm>
            <a:off x="7893771" y="1273333"/>
            <a:ext cx="1152000" cy="1152000"/>
          </a:xfrm>
        </p:spPr>
        <p:txBody>
          <a:bodyPr anchor="ctr" anchorCtr="0"/>
          <a:lstStyle>
            <a:lvl1pPr>
              <a:defRPr sz="1333"/>
            </a:lvl1pPr>
          </a:lstStyle>
          <a:p>
            <a:r>
              <a:rPr lang="en-US" noProof="0" dirty="0"/>
              <a:t>Select the icon to insert a picture</a:t>
            </a:r>
          </a:p>
        </p:txBody>
      </p:sp>
      <p:sp>
        <p:nvSpPr>
          <p:cNvPr id="3" name="Sous-titre 2"/>
          <p:cNvSpPr>
            <a:spLocks noGrp="1"/>
          </p:cNvSpPr>
          <p:nvPr>
            <p:ph type="subTitle" idx="1" hasCustomPrompt="1"/>
          </p:nvPr>
        </p:nvSpPr>
        <p:spPr bwMode="gray">
          <a:xfrm>
            <a:off x="478368" y="5360638"/>
            <a:ext cx="11235265" cy="612645"/>
          </a:xfrm>
        </p:spPr>
        <p:txBody>
          <a:bodyPr/>
          <a:lstStyle>
            <a:lvl1pPr marL="0" indent="0" algn="ctr">
              <a:buNone/>
              <a:defRPr sz="1467" b="1">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425" name="Image 4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8"/>
            <a:ext cx="1680000" cy="378304"/>
          </a:xfrm>
          <a:prstGeom prst="rect">
            <a:avLst/>
          </a:prstGeom>
        </p:spPr>
      </p:pic>
      <p:sp>
        <p:nvSpPr>
          <p:cNvPr id="8" name="Espace réservé du texte 7"/>
          <p:cNvSpPr>
            <a:spLocks noGrp="1"/>
          </p:cNvSpPr>
          <p:nvPr>
            <p:ph type="body" sz="quarter" idx="21" hasCustomPrompt="1"/>
          </p:nvPr>
        </p:nvSpPr>
        <p:spPr>
          <a:xfrm>
            <a:off x="480000" y="3571200"/>
            <a:ext cx="11236800" cy="1579200"/>
          </a:xfrm>
        </p:spPr>
        <p:txBody>
          <a:bodyPr anchor="b" anchorCtr="0"/>
          <a:lstStyle>
            <a:lvl1pPr marL="0" indent="0">
              <a:lnSpc>
                <a:spcPct val="95000"/>
              </a:lnSpc>
              <a:buFont typeface="Arial" panose="020B0604020202020204" pitchFamily="34" charset="0"/>
              <a:buNone/>
              <a:defRPr sz="2893"/>
            </a:lvl1pPr>
            <a:lvl2pPr marL="0" indent="0">
              <a:lnSpc>
                <a:spcPct val="95000"/>
              </a:lnSpc>
              <a:buNone/>
              <a:defRPr sz="2133"/>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531754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amp; Visual">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478368" y="5360638"/>
            <a:ext cx="11235265" cy="612645"/>
          </a:xfrm>
        </p:spPr>
        <p:txBody>
          <a:bodyPr/>
          <a:lstStyle>
            <a:lvl1pPr marL="0" indent="0" algn="ctr">
              <a:buNone/>
              <a:defRPr sz="1467" b="1">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9" name="Espace réservé pour une image  11"/>
          <p:cNvSpPr>
            <a:spLocks noGrp="1"/>
          </p:cNvSpPr>
          <p:nvPr>
            <p:ph type="pic" sz="quarter" idx="14" hasCustomPrompt="1"/>
          </p:nvPr>
        </p:nvSpPr>
        <p:spPr bwMode="gray">
          <a:xfrm>
            <a:off x="0" y="0"/>
            <a:ext cx="12192000" cy="3552000"/>
          </a:xfrm>
          <a:solidFill>
            <a:srgbClr val="EAEAEA"/>
          </a:solidFill>
        </p:spPr>
        <p:txBody>
          <a:bodyPr tIns="540000" anchor="ctr" anchorCtr="0"/>
          <a:lstStyle>
            <a:lvl1pPr>
              <a:defRPr sz="1333"/>
            </a:lvl1pPr>
          </a:lstStyle>
          <a:p>
            <a:r>
              <a:rPr lang="en-US" noProof="0" dirty="0"/>
              <a:t>Select the icon to insert a picture</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8"/>
            <a:ext cx="1680000" cy="378304"/>
          </a:xfrm>
          <a:prstGeom prst="rect">
            <a:avLst/>
          </a:prstGeom>
        </p:spPr>
      </p:pic>
      <p:sp>
        <p:nvSpPr>
          <p:cNvPr id="10" name="Espace réservé du texte 7"/>
          <p:cNvSpPr>
            <a:spLocks noGrp="1"/>
          </p:cNvSpPr>
          <p:nvPr>
            <p:ph type="body" sz="quarter" idx="21" hasCustomPrompt="1"/>
          </p:nvPr>
        </p:nvSpPr>
        <p:spPr>
          <a:xfrm>
            <a:off x="480000" y="3571200"/>
            <a:ext cx="11236800" cy="1579200"/>
          </a:xfrm>
        </p:spPr>
        <p:txBody>
          <a:bodyPr anchor="b" anchorCtr="0"/>
          <a:lstStyle>
            <a:lvl1pPr marL="0" indent="0">
              <a:lnSpc>
                <a:spcPct val="95000"/>
              </a:lnSpc>
              <a:buFont typeface="Arial" panose="020B0604020202020204" pitchFamily="34" charset="0"/>
              <a:buNone/>
              <a:defRPr sz="2893"/>
            </a:lvl1pPr>
            <a:lvl2pPr marL="0" indent="0">
              <a:lnSpc>
                <a:spcPct val="95000"/>
              </a:lnSpc>
              <a:buNone/>
              <a:defRPr sz="2133"/>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273762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p:txBody>
          <a:bodyPr/>
          <a:lstStyle>
            <a:lvl1pPr algn="l">
              <a:defRPr sz="4000" b="0">
                <a:solidFill>
                  <a:schemeClr val="accent4"/>
                </a:solidFill>
              </a:defRPr>
            </a:lvl1pPr>
          </a:lstStyle>
          <a:p>
            <a:r>
              <a:rPr lang="en-US" noProof="0" dirty="0"/>
              <a:t>Title</a:t>
            </a:r>
          </a:p>
        </p:txBody>
      </p:sp>
      <p:sp>
        <p:nvSpPr>
          <p:cNvPr id="5" name="Espace réservé du texte 4"/>
          <p:cNvSpPr>
            <a:spLocks noGrp="1"/>
          </p:cNvSpPr>
          <p:nvPr>
            <p:ph type="body" sz="quarter" idx="13" hasCustomPrompt="1"/>
          </p:nvPr>
        </p:nvSpPr>
        <p:spPr bwMode="gray">
          <a:xfrm>
            <a:off x="911424" y="1796819"/>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8" name="Espace réservé du texte 7"/>
          <p:cNvSpPr>
            <a:spLocks noGrp="1"/>
          </p:cNvSpPr>
          <p:nvPr>
            <p:ph type="body" sz="quarter" idx="14" hasCustomPrompt="1"/>
          </p:nvPr>
        </p:nvSpPr>
        <p:spPr bwMode="gray">
          <a:xfrm>
            <a:off x="1555702" y="1940761"/>
            <a:ext cx="10156921" cy="432123"/>
          </a:xfrm>
        </p:spPr>
        <p:txBody>
          <a:bodyPr/>
          <a:lstStyle>
            <a:lvl1pPr algn="l">
              <a:defRPr>
                <a:solidFill>
                  <a:schemeClr val="accent4"/>
                </a:solidFill>
              </a:defRPr>
            </a:lvl1pPr>
          </a:lstStyle>
          <a:p>
            <a:pPr lvl="0"/>
            <a:r>
              <a:rPr lang="en-US" noProof="0" dirty="0"/>
              <a:t>Text</a:t>
            </a:r>
          </a:p>
        </p:txBody>
      </p:sp>
      <p:sp>
        <p:nvSpPr>
          <p:cNvPr id="9" name="Espace réservé du texte 4"/>
          <p:cNvSpPr>
            <a:spLocks noGrp="1"/>
          </p:cNvSpPr>
          <p:nvPr>
            <p:ph type="body" sz="quarter" idx="15" hasCustomPrompt="1"/>
          </p:nvPr>
        </p:nvSpPr>
        <p:spPr bwMode="gray">
          <a:xfrm>
            <a:off x="911424" y="247849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0" name="Espace réservé du texte 7"/>
          <p:cNvSpPr>
            <a:spLocks noGrp="1"/>
          </p:cNvSpPr>
          <p:nvPr>
            <p:ph type="body" sz="quarter" idx="16" hasCustomPrompt="1"/>
          </p:nvPr>
        </p:nvSpPr>
        <p:spPr bwMode="gray">
          <a:xfrm>
            <a:off x="1555702" y="2622437"/>
            <a:ext cx="10156921" cy="432123"/>
          </a:xfrm>
        </p:spPr>
        <p:txBody>
          <a:bodyPr/>
          <a:lstStyle>
            <a:lvl1pPr algn="l">
              <a:defRPr>
                <a:solidFill>
                  <a:schemeClr val="accent4"/>
                </a:solidFill>
              </a:defRPr>
            </a:lvl1pPr>
          </a:lstStyle>
          <a:p>
            <a:pPr lvl="0"/>
            <a:r>
              <a:rPr lang="en-US" noProof="0" dirty="0"/>
              <a:t>Text</a:t>
            </a:r>
          </a:p>
        </p:txBody>
      </p:sp>
      <p:sp>
        <p:nvSpPr>
          <p:cNvPr id="14" name="Espace réservé du texte 4"/>
          <p:cNvSpPr>
            <a:spLocks noGrp="1"/>
          </p:cNvSpPr>
          <p:nvPr>
            <p:ph type="body" sz="quarter" idx="17" hasCustomPrompt="1"/>
          </p:nvPr>
        </p:nvSpPr>
        <p:spPr bwMode="gray">
          <a:xfrm>
            <a:off x="911424" y="3160171"/>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5" name="Espace réservé du texte 7"/>
          <p:cNvSpPr>
            <a:spLocks noGrp="1"/>
          </p:cNvSpPr>
          <p:nvPr>
            <p:ph type="body" sz="quarter" idx="18" hasCustomPrompt="1"/>
          </p:nvPr>
        </p:nvSpPr>
        <p:spPr bwMode="gray">
          <a:xfrm>
            <a:off x="1555702" y="3304113"/>
            <a:ext cx="10156921" cy="432123"/>
          </a:xfrm>
        </p:spPr>
        <p:txBody>
          <a:bodyPr/>
          <a:lstStyle>
            <a:lvl1pPr algn="l">
              <a:defRPr>
                <a:solidFill>
                  <a:schemeClr val="accent4"/>
                </a:solidFill>
              </a:defRPr>
            </a:lvl1pPr>
          </a:lstStyle>
          <a:p>
            <a:pPr lvl="0"/>
            <a:r>
              <a:rPr lang="en-US" noProof="0" dirty="0"/>
              <a:t>Text</a:t>
            </a:r>
          </a:p>
        </p:txBody>
      </p:sp>
      <p:sp>
        <p:nvSpPr>
          <p:cNvPr id="16" name="Espace réservé du texte 4"/>
          <p:cNvSpPr>
            <a:spLocks noGrp="1"/>
          </p:cNvSpPr>
          <p:nvPr>
            <p:ph type="body" sz="quarter" idx="19" hasCustomPrompt="1"/>
          </p:nvPr>
        </p:nvSpPr>
        <p:spPr bwMode="gray">
          <a:xfrm>
            <a:off x="911424" y="38418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7" name="Espace réservé du texte 7"/>
          <p:cNvSpPr>
            <a:spLocks noGrp="1"/>
          </p:cNvSpPr>
          <p:nvPr>
            <p:ph type="body" sz="quarter" idx="20" hasCustomPrompt="1"/>
          </p:nvPr>
        </p:nvSpPr>
        <p:spPr bwMode="gray">
          <a:xfrm>
            <a:off x="1555702" y="3985789"/>
            <a:ext cx="10156921" cy="432123"/>
          </a:xfrm>
        </p:spPr>
        <p:txBody>
          <a:bodyPr/>
          <a:lstStyle>
            <a:lvl1pPr algn="l">
              <a:defRPr>
                <a:solidFill>
                  <a:schemeClr val="accent4"/>
                </a:solidFill>
              </a:defRPr>
            </a:lvl1pPr>
          </a:lstStyle>
          <a:p>
            <a:pPr lvl="0"/>
            <a:r>
              <a:rPr lang="en-US" noProof="0" dirty="0"/>
              <a:t>Text</a:t>
            </a:r>
          </a:p>
        </p:txBody>
      </p:sp>
      <p:sp>
        <p:nvSpPr>
          <p:cNvPr id="18" name="Espace réservé du texte 4"/>
          <p:cNvSpPr>
            <a:spLocks noGrp="1"/>
          </p:cNvSpPr>
          <p:nvPr>
            <p:ph type="body" sz="quarter" idx="21" hasCustomPrompt="1"/>
          </p:nvPr>
        </p:nvSpPr>
        <p:spPr bwMode="gray">
          <a:xfrm>
            <a:off x="911424" y="4523523"/>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9" name="Espace réservé du texte 7"/>
          <p:cNvSpPr>
            <a:spLocks noGrp="1"/>
          </p:cNvSpPr>
          <p:nvPr>
            <p:ph type="body" sz="quarter" idx="22" hasCustomPrompt="1"/>
          </p:nvPr>
        </p:nvSpPr>
        <p:spPr bwMode="gray">
          <a:xfrm>
            <a:off x="1555702" y="4667465"/>
            <a:ext cx="10156921" cy="432123"/>
          </a:xfrm>
        </p:spPr>
        <p:txBody>
          <a:bodyPr/>
          <a:lstStyle>
            <a:lvl1pPr algn="l">
              <a:defRPr>
                <a:solidFill>
                  <a:schemeClr val="accent4"/>
                </a:solidFill>
              </a:defRPr>
            </a:lvl1pPr>
          </a:lstStyle>
          <a:p>
            <a:pPr lvl="0"/>
            <a:r>
              <a:rPr lang="en-US" noProof="0" dirty="0"/>
              <a:t>Text</a:t>
            </a:r>
          </a:p>
        </p:txBody>
      </p:sp>
      <p:sp>
        <p:nvSpPr>
          <p:cNvPr id="20" name="Espace réservé du texte 4"/>
          <p:cNvSpPr>
            <a:spLocks noGrp="1"/>
          </p:cNvSpPr>
          <p:nvPr>
            <p:ph type="body" sz="quarter" idx="23" hasCustomPrompt="1"/>
          </p:nvPr>
        </p:nvSpPr>
        <p:spPr bwMode="gray">
          <a:xfrm>
            <a:off x="911424" y="520519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1" name="Espace réservé du texte 7"/>
          <p:cNvSpPr>
            <a:spLocks noGrp="1"/>
          </p:cNvSpPr>
          <p:nvPr>
            <p:ph type="body" sz="quarter" idx="24" hasCustomPrompt="1"/>
          </p:nvPr>
        </p:nvSpPr>
        <p:spPr bwMode="gray">
          <a:xfrm>
            <a:off x="1555702" y="5349140"/>
            <a:ext cx="10156921" cy="432123"/>
          </a:xfrm>
        </p:spPr>
        <p:txBody>
          <a:bodyPr/>
          <a:lstStyle>
            <a:lvl1pPr algn="l">
              <a:defRPr>
                <a:solidFill>
                  <a:schemeClr val="accent4"/>
                </a:solidFill>
              </a:defRPr>
            </a:lvl1pPr>
          </a:lstStyle>
          <a:p>
            <a:pPr lvl="0"/>
            <a:r>
              <a:rPr lang="en-US" noProof="0" dirty="0"/>
              <a:t>Text</a:t>
            </a:r>
          </a:p>
        </p:txBody>
      </p:sp>
    </p:spTree>
    <p:extLst>
      <p:ext uri="{BB962C8B-B14F-4D97-AF65-F5344CB8AC3E}">
        <p14:creationId xmlns:p14="http://schemas.microsoft.com/office/powerpoint/2010/main" val="64193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3 columns">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p:txBody>
          <a:bodyPr/>
          <a:lstStyle>
            <a:lvl1pPr algn="l">
              <a:defRPr sz="4000" b="0">
                <a:solidFill>
                  <a:schemeClr val="accent4"/>
                </a:solidFill>
              </a:defRPr>
            </a:lvl1pPr>
          </a:lstStyle>
          <a:p>
            <a:r>
              <a:rPr lang="en-US" noProof="0" dirty="0"/>
              <a:t>Title</a:t>
            </a:r>
          </a:p>
        </p:txBody>
      </p:sp>
      <p:sp>
        <p:nvSpPr>
          <p:cNvPr id="5" name="Espace réservé du texte 4"/>
          <p:cNvSpPr>
            <a:spLocks noGrp="1"/>
          </p:cNvSpPr>
          <p:nvPr>
            <p:ph type="body" sz="quarter" idx="13" hasCustomPrompt="1"/>
          </p:nvPr>
        </p:nvSpPr>
        <p:spPr bwMode="gray">
          <a:xfrm>
            <a:off x="911488"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8" name="Espace réservé du texte 7"/>
          <p:cNvSpPr>
            <a:spLocks noGrp="1"/>
          </p:cNvSpPr>
          <p:nvPr>
            <p:ph type="body" sz="quarter" idx="14" hasCustomPrompt="1"/>
          </p:nvPr>
        </p:nvSpPr>
        <p:spPr bwMode="gray">
          <a:xfrm>
            <a:off x="1555767" y="2420889"/>
            <a:ext cx="2880000" cy="673100"/>
          </a:xfrm>
        </p:spPr>
        <p:txBody>
          <a:bodyPr/>
          <a:lstStyle>
            <a:lvl1pPr algn="l">
              <a:defRPr>
                <a:solidFill>
                  <a:schemeClr val="accent4"/>
                </a:solidFill>
              </a:defRPr>
            </a:lvl1pPr>
          </a:lstStyle>
          <a:p>
            <a:pPr lvl="0"/>
            <a:r>
              <a:rPr lang="en-US" noProof="0" dirty="0"/>
              <a:t>Text</a:t>
            </a:r>
          </a:p>
        </p:txBody>
      </p:sp>
      <p:sp>
        <p:nvSpPr>
          <p:cNvPr id="9" name="Espace réservé du texte 4"/>
          <p:cNvSpPr>
            <a:spLocks noGrp="1"/>
          </p:cNvSpPr>
          <p:nvPr>
            <p:ph type="body" sz="quarter" idx="15" hasCustomPrompt="1"/>
          </p:nvPr>
        </p:nvSpPr>
        <p:spPr bwMode="gray">
          <a:xfrm>
            <a:off x="911488"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0" name="Espace réservé du texte 7"/>
          <p:cNvSpPr>
            <a:spLocks noGrp="1"/>
          </p:cNvSpPr>
          <p:nvPr>
            <p:ph type="body" sz="quarter" idx="16" hasCustomPrompt="1"/>
          </p:nvPr>
        </p:nvSpPr>
        <p:spPr bwMode="gray">
          <a:xfrm>
            <a:off x="1555767" y="3299307"/>
            <a:ext cx="2880000" cy="673100"/>
          </a:xfrm>
        </p:spPr>
        <p:txBody>
          <a:bodyPr/>
          <a:lstStyle>
            <a:lvl1pPr algn="l">
              <a:defRPr>
                <a:solidFill>
                  <a:schemeClr val="accent4"/>
                </a:solidFill>
              </a:defRPr>
            </a:lvl1pPr>
          </a:lstStyle>
          <a:p>
            <a:pPr lvl="0"/>
            <a:r>
              <a:rPr lang="en-US" noProof="0" dirty="0"/>
              <a:t>Text</a:t>
            </a:r>
          </a:p>
        </p:txBody>
      </p:sp>
      <p:sp>
        <p:nvSpPr>
          <p:cNvPr id="14" name="Espace réservé du texte 4"/>
          <p:cNvSpPr>
            <a:spLocks noGrp="1"/>
          </p:cNvSpPr>
          <p:nvPr>
            <p:ph type="body" sz="quarter" idx="17" hasCustomPrompt="1"/>
          </p:nvPr>
        </p:nvSpPr>
        <p:spPr bwMode="gray">
          <a:xfrm>
            <a:off x="911488"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5" name="Espace réservé du texte 7"/>
          <p:cNvSpPr>
            <a:spLocks noGrp="1"/>
          </p:cNvSpPr>
          <p:nvPr>
            <p:ph type="body" sz="quarter" idx="18" hasCustomPrompt="1"/>
          </p:nvPr>
        </p:nvSpPr>
        <p:spPr bwMode="gray">
          <a:xfrm>
            <a:off x="1555767" y="4177727"/>
            <a:ext cx="2880000" cy="673100"/>
          </a:xfrm>
        </p:spPr>
        <p:txBody>
          <a:bodyPr/>
          <a:lstStyle>
            <a:lvl1pPr algn="l">
              <a:defRPr>
                <a:solidFill>
                  <a:schemeClr val="accent4"/>
                </a:solidFill>
              </a:defRPr>
            </a:lvl1pPr>
          </a:lstStyle>
          <a:p>
            <a:pPr lvl="0"/>
            <a:r>
              <a:rPr lang="en-US" noProof="0" dirty="0"/>
              <a:t>Text</a:t>
            </a:r>
          </a:p>
        </p:txBody>
      </p:sp>
      <p:sp>
        <p:nvSpPr>
          <p:cNvPr id="16" name="Espace réservé du texte 4"/>
          <p:cNvSpPr>
            <a:spLocks noGrp="1"/>
          </p:cNvSpPr>
          <p:nvPr>
            <p:ph type="body" sz="quarter" idx="19" hasCustomPrompt="1"/>
          </p:nvPr>
        </p:nvSpPr>
        <p:spPr bwMode="gray">
          <a:xfrm>
            <a:off x="4530773"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7" name="Espace réservé du texte 7"/>
          <p:cNvSpPr>
            <a:spLocks noGrp="1"/>
          </p:cNvSpPr>
          <p:nvPr>
            <p:ph type="body" sz="quarter" idx="20" hasCustomPrompt="1"/>
          </p:nvPr>
        </p:nvSpPr>
        <p:spPr bwMode="gray">
          <a:xfrm>
            <a:off x="5175052" y="2420889"/>
            <a:ext cx="2880000" cy="673100"/>
          </a:xfrm>
        </p:spPr>
        <p:txBody>
          <a:bodyPr/>
          <a:lstStyle>
            <a:lvl1pPr algn="l">
              <a:defRPr>
                <a:solidFill>
                  <a:schemeClr val="accent4"/>
                </a:solidFill>
              </a:defRPr>
            </a:lvl1pPr>
          </a:lstStyle>
          <a:p>
            <a:pPr lvl="0"/>
            <a:r>
              <a:rPr lang="en-US" noProof="0" dirty="0"/>
              <a:t>Text</a:t>
            </a:r>
          </a:p>
        </p:txBody>
      </p:sp>
      <p:sp>
        <p:nvSpPr>
          <p:cNvPr id="18" name="Espace réservé du texte 4"/>
          <p:cNvSpPr>
            <a:spLocks noGrp="1"/>
          </p:cNvSpPr>
          <p:nvPr>
            <p:ph type="body" sz="quarter" idx="21" hasCustomPrompt="1"/>
          </p:nvPr>
        </p:nvSpPr>
        <p:spPr bwMode="gray">
          <a:xfrm>
            <a:off x="4530773"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9" name="Espace réservé du texte 7"/>
          <p:cNvSpPr>
            <a:spLocks noGrp="1"/>
          </p:cNvSpPr>
          <p:nvPr>
            <p:ph type="body" sz="quarter" idx="22" hasCustomPrompt="1"/>
          </p:nvPr>
        </p:nvSpPr>
        <p:spPr bwMode="gray">
          <a:xfrm>
            <a:off x="5175052" y="3299307"/>
            <a:ext cx="2880000" cy="673100"/>
          </a:xfrm>
        </p:spPr>
        <p:txBody>
          <a:bodyPr/>
          <a:lstStyle>
            <a:lvl1pPr algn="l">
              <a:defRPr>
                <a:solidFill>
                  <a:schemeClr val="accent4"/>
                </a:solidFill>
              </a:defRPr>
            </a:lvl1pPr>
          </a:lstStyle>
          <a:p>
            <a:pPr lvl="0"/>
            <a:r>
              <a:rPr lang="en-US" noProof="0" dirty="0"/>
              <a:t>Text</a:t>
            </a:r>
          </a:p>
        </p:txBody>
      </p:sp>
      <p:sp>
        <p:nvSpPr>
          <p:cNvPr id="20" name="Espace réservé du texte 4"/>
          <p:cNvSpPr>
            <a:spLocks noGrp="1"/>
          </p:cNvSpPr>
          <p:nvPr>
            <p:ph type="body" sz="quarter" idx="23" hasCustomPrompt="1"/>
          </p:nvPr>
        </p:nvSpPr>
        <p:spPr bwMode="gray">
          <a:xfrm>
            <a:off x="4530773"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1" name="Espace réservé du texte 7"/>
          <p:cNvSpPr>
            <a:spLocks noGrp="1"/>
          </p:cNvSpPr>
          <p:nvPr>
            <p:ph type="body" sz="quarter" idx="24" hasCustomPrompt="1"/>
          </p:nvPr>
        </p:nvSpPr>
        <p:spPr bwMode="gray">
          <a:xfrm>
            <a:off x="5175052" y="4177727"/>
            <a:ext cx="2880000" cy="673100"/>
          </a:xfrm>
        </p:spPr>
        <p:txBody>
          <a:bodyPr/>
          <a:lstStyle>
            <a:lvl1pPr algn="l">
              <a:defRPr>
                <a:solidFill>
                  <a:schemeClr val="accent4"/>
                </a:solidFill>
              </a:defRPr>
            </a:lvl1pPr>
          </a:lstStyle>
          <a:p>
            <a:pPr lvl="0"/>
            <a:r>
              <a:rPr lang="en-US" noProof="0" dirty="0"/>
              <a:t>Text</a:t>
            </a:r>
          </a:p>
        </p:txBody>
      </p:sp>
      <p:sp>
        <p:nvSpPr>
          <p:cNvPr id="22" name="Espace réservé du texte 4"/>
          <p:cNvSpPr>
            <a:spLocks noGrp="1"/>
          </p:cNvSpPr>
          <p:nvPr>
            <p:ph type="body" sz="quarter" idx="25" hasCustomPrompt="1"/>
          </p:nvPr>
        </p:nvSpPr>
        <p:spPr bwMode="gray">
          <a:xfrm>
            <a:off x="8180735"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3" name="Espace réservé du texte 7"/>
          <p:cNvSpPr>
            <a:spLocks noGrp="1"/>
          </p:cNvSpPr>
          <p:nvPr>
            <p:ph type="body" sz="quarter" idx="26" hasCustomPrompt="1"/>
          </p:nvPr>
        </p:nvSpPr>
        <p:spPr bwMode="gray">
          <a:xfrm>
            <a:off x="8825013" y="2420889"/>
            <a:ext cx="2880000" cy="673100"/>
          </a:xfrm>
        </p:spPr>
        <p:txBody>
          <a:bodyPr/>
          <a:lstStyle>
            <a:lvl1pPr algn="l">
              <a:defRPr>
                <a:solidFill>
                  <a:schemeClr val="accent4"/>
                </a:solidFill>
              </a:defRPr>
            </a:lvl1pPr>
          </a:lstStyle>
          <a:p>
            <a:pPr lvl="0"/>
            <a:r>
              <a:rPr lang="en-US" noProof="0" dirty="0"/>
              <a:t>Text</a:t>
            </a:r>
          </a:p>
        </p:txBody>
      </p:sp>
      <p:sp>
        <p:nvSpPr>
          <p:cNvPr id="24" name="Espace réservé du texte 4"/>
          <p:cNvSpPr>
            <a:spLocks noGrp="1"/>
          </p:cNvSpPr>
          <p:nvPr>
            <p:ph type="body" sz="quarter" idx="27" hasCustomPrompt="1"/>
          </p:nvPr>
        </p:nvSpPr>
        <p:spPr bwMode="gray">
          <a:xfrm>
            <a:off x="8180735"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5" name="Espace réservé du texte 7"/>
          <p:cNvSpPr>
            <a:spLocks noGrp="1"/>
          </p:cNvSpPr>
          <p:nvPr>
            <p:ph type="body" sz="quarter" idx="28" hasCustomPrompt="1"/>
          </p:nvPr>
        </p:nvSpPr>
        <p:spPr bwMode="gray">
          <a:xfrm>
            <a:off x="8825013" y="3299307"/>
            <a:ext cx="2880000" cy="673100"/>
          </a:xfrm>
        </p:spPr>
        <p:txBody>
          <a:bodyPr/>
          <a:lstStyle>
            <a:lvl1pPr algn="l">
              <a:defRPr>
                <a:solidFill>
                  <a:schemeClr val="accent4"/>
                </a:solidFill>
              </a:defRPr>
            </a:lvl1pPr>
          </a:lstStyle>
          <a:p>
            <a:pPr lvl="0"/>
            <a:r>
              <a:rPr lang="en-US" noProof="0" dirty="0"/>
              <a:t>Text</a:t>
            </a:r>
          </a:p>
        </p:txBody>
      </p:sp>
      <p:sp>
        <p:nvSpPr>
          <p:cNvPr id="26" name="Espace réservé du texte 4"/>
          <p:cNvSpPr>
            <a:spLocks noGrp="1"/>
          </p:cNvSpPr>
          <p:nvPr>
            <p:ph type="body" sz="quarter" idx="29" hasCustomPrompt="1"/>
          </p:nvPr>
        </p:nvSpPr>
        <p:spPr bwMode="gray">
          <a:xfrm>
            <a:off x="8180735"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7" name="Espace réservé du texte 7"/>
          <p:cNvSpPr>
            <a:spLocks noGrp="1"/>
          </p:cNvSpPr>
          <p:nvPr>
            <p:ph type="body" sz="quarter" idx="30" hasCustomPrompt="1"/>
          </p:nvPr>
        </p:nvSpPr>
        <p:spPr bwMode="gray">
          <a:xfrm>
            <a:off x="8825013" y="4177727"/>
            <a:ext cx="2880000" cy="673100"/>
          </a:xfrm>
        </p:spPr>
        <p:txBody>
          <a:bodyPr/>
          <a:lstStyle>
            <a:lvl1pPr algn="l">
              <a:defRPr>
                <a:solidFill>
                  <a:schemeClr val="accent4"/>
                </a:solidFill>
              </a:defRPr>
            </a:lvl1pPr>
          </a:lstStyle>
          <a:p>
            <a:pPr lvl="0"/>
            <a:r>
              <a:rPr lang="en-US" noProof="0" dirty="0"/>
              <a:t>Text</a:t>
            </a:r>
          </a:p>
        </p:txBody>
      </p:sp>
    </p:spTree>
    <p:extLst>
      <p:ext uri="{BB962C8B-B14F-4D97-AF65-F5344CB8AC3E}">
        <p14:creationId xmlns:p14="http://schemas.microsoft.com/office/powerpoint/2010/main" val="3252268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P2185C">
    <p:spTree>
      <p:nvGrpSpPr>
        <p:cNvPr id="1" name=""/>
        <p:cNvGrpSpPr/>
        <p:nvPr/>
      </p:nvGrpSpPr>
      <p:grpSpPr>
        <a:xfrm>
          <a:off x="0" y="0"/>
          <a:ext cx="0" cy="0"/>
          <a:chOff x="0" y="0"/>
          <a:chExt cx="0" cy="0"/>
        </a:xfrm>
      </p:grpSpPr>
      <p:sp>
        <p:nvSpPr>
          <p:cNvPr id="2" name="Rectangle 1"/>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235449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P291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870046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P393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4313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2" name="Titre 1"/>
          <p:cNvSpPr>
            <a:spLocks noGrp="1"/>
          </p:cNvSpPr>
          <p:nvPr>
            <p:ph type="title"/>
          </p:nvPr>
        </p:nvSpPr>
        <p:spPr>
          <a:xfrm>
            <a:off x="227349" y="0"/>
            <a:ext cx="11125236" cy="1104900"/>
          </a:xfrm>
        </p:spPr>
        <p:txBody>
          <a:bodyPr/>
          <a:lstStyle/>
          <a:p>
            <a:r>
              <a:rPr lang="en-US" dirty="0"/>
              <a:t>Click to edit Master title style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P166C">
    <p:spTree>
      <p:nvGrpSpPr>
        <p:cNvPr id="1" name=""/>
        <p:cNvGrpSpPr/>
        <p:nvPr/>
      </p:nvGrpSpPr>
      <p:grpSpPr>
        <a:xfrm>
          <a:off x="0" y="0"/>
          <a:ext cx="0" cy="0"/>
          <a:chOff x="0" y="0"/>
          <a:chExt cx="0" cy="0"/>
        </a:xfrm>
      </p:grpSpPr>
      <p:sp>
        <p:nvSpPr>
          <p:cNvPr id="12" name="Rectangle 11"/>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73068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P631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4083036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P541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5F8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320211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P381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D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047392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P7506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FFC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32313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P7670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82160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P1787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E6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2113298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P527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26864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P214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2481409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lgn="l">
              <a:defRPr>
                <a:solidFill>
                  <a:schemeClr val="accent5"/>
                </a:solidFill>
              </a:defRPr>
            </a:lvl1pPr>
          </a:lstStyle>
          <a:p>
            <a:r>
              <a:rPr lang="en-US" noProof="0" dirty="0"/>
              <a:t>Title</a:t>
            </a:r>
          </a:p>
        </p:txBody>
      </p:sp>
      <p:sp>
        <p:nvSpPr>
          <p:cNvPr id="3" name="Espace réservé du contenu 2"/>
          <p:cNvSpPr>
            <a:spLocks noGrp="1"/>
          </p:cNvSpPr>
          <p:nvPr>
            <p:ph idx="1" hasCustomPrompt="1"/>
          </p:nvPr>
        </p:nvSpPr>
        <p:spPr bwMode="gray"/>
        <p:txBody>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7" name="Espace réservé de la date 6"/>
          <p:cNvSpPr>
            <a:spLocks noGrp="1"/>
          </p:cNvSpPr>
          <p:nvPr>
            <p:ph type="dt" sz="half" idx="10"/>
          </p:nvPr>
        </p:nvSpPr>
        <p:spPr bwMode="gray"/>
        <p:txBody>
          <a:bodyPr/>
          <a:lstStyle/>
          <a:p>
            <a:r>
              <a:rPr lang="en-US" noProof="0"/>
              <a:t>Date</a:t>
            </a:r>
            <a:endParaRPr lang="en-US" noProof="0" dirty="0"/>
          </a:p>
        </p:txBody>
      </p:sp>
      <p:sp>
        <p:nvSpPr>
          <p:cNvPr id="8" name="Espace réservé du pied de page 7"/>
          <p:cNvSpPr>
            <a:spLocks noGrp="1"/>
          </p:cNvSpPr>
          <p:nvPr>
            <p:ph type="ftr" sz="quarter" idx="11"/>
          </p:nvPr>
        </p:nvSpPr>
        <p:spPr bwMode="gray"/>
        <p:txBody>
          <a:bodyPr/>
          <a:lstStyle/>
          <a:p>
            <a:endParaRPr lang="en-US" dirty="0"/>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US" noProof="0" smtClean="0"/>
              <a:pPr/>
              <a:t>‹#›</a:t>
            </a:fld>
            <a:endParaRPr lang="en-US" noProof="0" dirty="0"/>
          </a:p>
        </p:txBody>
      </p:sp>
    </p:spTree>
    <p:extLst>
      <p:ext uri="{BB962C8B-B14F-4D97-AF65-F5344CB8AC3E}">
        <p14:creationId xmlns:p14="http://schemas.microsoft.com/office/powerpoint/2010/main" val="178418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text 3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solidFill>
                  <a:schemeClr val="accent5"/>
                </a:solidFill>
              </a:defRPr>
            </a:lvl1pPr>
          </a:lstStyle>
          <a:p>
            <a:r>
              <a:rPr lang="en-US" noProof="0" dirty="0"/>
              <a:t>Title</a:t>
            </a:r>
          </a:p>
        </p:txBody>
      </p:sp>
      <p:sp>
        <p:nvSpPr>
          <p:cNvPr id="7" name="Espace réservé de la date 6"/>
          <p:cNvSpPr>
            <a:spLocks noGrp="1"/>
          </p:cNvSpPr>
          <p:nvPr>
            <p:ph type="dt" sz="half" idx="10"/>
          </p:nvPr>
        </p:nvSpPr>
        <p:spPr bwMode="gray"/>
        <p:txBody>
          <a:bodyPr/>
          <a:lstStyle/>
          <a:p>
            <a:r>
              <a:rPr lang="en-US" noProof="0"/>
              <a:t>Date</a:t>
            </a:r>
            <a:endParaRPr lang="en-US" noProof="0" dirty="0"/>
          </a:p>
        </p:txBody>
      </p:sp>
      <p:sp>
        <p:nvSpPr>
          <p:cNvPr id="8" name="Espace réservé du pied de page 7"/>
          <p:cNvSpPr>
            <a:spLocks noGrp="1"/>
          </p:cNvSpPr>
          <p:nvPr>
            <p:ph type="ftr" sz="quarter" idx="11"/>
          </p:nvPr>
        </p:nvSpPr>
        <p:spPr bwMode="gray"/>
        <p:txBody>
          <a:bodyPr/>
          <a:lstStyle/>
          <a:p>
            <a:endParaRPr lang="en-US" dirty="0"/>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US" noProof="0" smtClean="0"/>
              <a:pPr/>
              <a:t>‹#›</a:t>
            </a:fld>
            <a:endParaRPr lang="en-US" noProof="0" dirty="0"/>
          </a:p>
        </p:txBody>
      </p:sp>
      <p:sp>
        <p:nvSpPr>
          <p:cNvPr id="6" name="Espace réservé du texte 5"/>
          <p:cNvSpPr>
            <a:spLocks noGrp="1"/>
          </p:cNvSpPr>
          <p:nvPr>
            <p:ph type="body" sz="quarter" idx="13" hasCustomPrompt="1"/>
          </p:nvPr>
        </p:nvSpPr>
        <p:spPr bwMode="gray">
          <a:xfrm>
            <a:off x="478367" y="2468034"/>
            <a:ext cx="3600000"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0" name="Espace réservé du texte 5"/>
          <p:cNvSpPr>
            <a:spLocks noGrp="1"/>
          </p:cNvSpPr>
          <p:nvPr>
            <p:ph type="body" sz="quarter" idx="14" hasCustomPrompt="1"/>
          </p:nvPr>
        </p:nvSpPr>
        <p:spPr bwMode="gray">
          <a:xfrm>
            <a:off x="4295296" y="2468034"/>
            <a:ext cx="3600000"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1" name="Espace réservé du texte 5"/>
          <p:cNvSpPr>
            <a:spLocks noGrp="1"/>
          </p:cNvSpPr>
          <p:nvPr>
            <p:ph type="body" sz="quarter" idx="15" hasCustomPrompt="1"/>
          </p:nvPr>
        </p:nvSpPr>
        <p:spPr bwMode="gray">
          <a:xfrm>
            <a:off x="8112225" y="2468034"/>
            <a:ext cx="3601409"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Tree>
    <p:extLst>
      <p:ext uri="{BB962C8B-B14F-4D97-AF65-F5344CB8AC3E}">
        <p14:creationId xmlns:p14="http://schemas.microsoft.com/office/powerpoint/2010/main" val="4037555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478367" y="2084917"/>
            <a:ext cx="2400300" cy="3793067"/>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8" name="Espace réservé pour une image  7"/>
          <p:cNvSpPr>
            <a:spLocks noGrp="1"/>
          </p:cNvSpPr>
          <p:nvPr>
            <p:ph type="pic" sz="quarter" idx="14" hasCustomPrompt="1"/>
          </p:nvPr>
        </p:nvSpPr>
        <p:spPr bwMode="gray">
          <a:xfrm>
            <a:off x="3024718" y="0"/>
            <a:ext cx="2302933" cy="3504000"/>
          </a:xfrm>
          <a:solidFill>
            <a:srgbClr val="EAEAEA"/>
          </a:solidFill>
        </p:spPr>
        <p:txBody>
          <a:bodyPr tIns="612000" anchor="ctr" anchorCtr="0"/>
          <a:lstStyle>
            <a:lvl1pPr>
              <a:defRPr sz="1333"/>
            </a:lvl1pPr>
          </a:lstStyle>
          <a:p>
            <a:r>
              <a:rPr lang="en-US" noProof="0" dirty="0"/>
              <a:t>Select the icon to insert a picture</a:t>
            </a:r>
          </a:p>
        </p:txBody>
      </p:sp>
      <p:sp>
        <p:nvSpPr>
          <p:cNvPr id="14" name="Espace réservé pour une image  7"/>
          <p:cNvSpPr>
            <a:spLocks noGrp="1"/>
          </p:cNvSpPr>
          <p:nvPr>
            <p:ph type="pic" sz="quarter" idx="15" hasCustomPrompt="1"/>
          </p:nvPr>
        </p:nvSpPr>
        <p:spPr bwMode="gray">
          <a:xfrm>
            <a:off x="3024717" y="3786000"/>
            <a:ext cx="2304000" cy="3072000"/>
          </a:xfrm>
          <a:solidFill>
            <a:srgbClr val="EAEAEA"/>
          </a:solidFill>
        </p:spPr>
        <p:txBody>
          <a:bodyPr tIns="612000" anchor="ctr" anchorCtr="0"/>
          <a:lstStyle>
            <a:lvl1pPr>
              <a:defRPr sz="1333"/>
            </a:lvl1pPr>
          </a:lstStyle>
          <a:p>
            <a:r>
              <a:rPr lang="en-US" noProof="0" dirty="0"/>
              <a:t>Select the icon to insert a picture</a:t>
            </a:r>
          </a:p>
        </p:txBody>
      </p:sp>
      <p:sp>
        <p:nvSpPr>
          <p:cNvPr id="15" name="Espace réservé pour une image  7"/>
          <p:cNvSpPr>
            <a:spLocks noGrp="1"/>
          </p:cNvSpPr>
          <p:nvPr>
            <p:ph type="pic" sz="quarter" idx="16" hasCustomPrompt="1"/>
          </p:nvPr>
        </p:nvSpPr>
        <p:spPr bwMode="gray">
          <a:xfrm>
            <a:off x="5568471" y="0"/>
            <a:ext cx="2302933" cy="2832000"/>
          </a:xfrm>
          <a:solidFill>
            <a:srgbClr val="EAEAEA"/>
          </a:solidFill>
        </p:spPr>
        <p:txBody>
          <a:bodyPr tIns="612000" anchor="ctr" anchorCtr="0"/>
          <a:lstStyle>
            <a:lvl1pPr>
              <a:defRPr sz="1333"/>
            </a:lvl1pPr>
          </a:lstStyle>
          <a:p>
            <a:r>
              <a:rPr lang="en-US" noProof="0" dirty="0"/>
              <a:t>Select the icon to insert a picture</a:t>
            </a:r>
          </a:p>
        </p:txBody>
      </p:sp>
      <p:sp>
        <p:nvSpPr>
          <p:cNvPr id="16" name="Espace réservé pour une image  7"/>
          <p:cNvSpPr>
            <a:spLocks noGrp="1"/>
          </p:cNvSpPr>
          <p:nvPr>
            <p:ph type="pic" sz="quarter" idx="17" hasCustomPrompt="1"/>
          </p:nvPr>
        </p:nvSpPr>
        <p:spPr bwMode="gray">
          <a:xfrm>
            <a:off x="5568471" y="3114000"/>
            <a:ext cx="2304000" cy="3744000"/>
          </a:xfrm>
          <a:solidFill>
            <a:srgbClr val="EAEAEA"/>
          </a:solidFill>
        </p:spPr>
        <p:txBody>
          <a:bodyPr tIns="612000" anchor="ctr" anchorCtr="0"/>
          <a:lstStyle>
            <a:lvl1pPr>
              <a:defRPr sz="1333"/>
            </a:lvl1pPr>
          </a:lstStyle>
          <a:p>
            <a:r>
              <a:rPr lang="en-US" noProof="0" dirty="0"/>
              <a:t>Select the icon to insert a picture</a:t>
            </a:r>
          </a:p>
        </p:txBody>
      </p:sp>
      <p:sp>
        <p:nvSpPr>
          <p:cNvPr id="17" name="Espace réservé pour une image  7"/>
          <p:cNvSpPr>
            <a:spLocks noGrp="1"/>
          </p:cNvSpPr>
          <p:nvPr>
            <p:ph type="pic" sz="quarter" idx="18" hasCustomPrompt="1"/>
          </p:nvPr>
        </p:nvSpPr>
        <p:spPr bwMode="gray">
          <a:xfrm>
            <a:off x="8112224" y="-4867"/>
            <a:ext cx="2302933" cy="3888000"/>
          </a:xfrm>
          <a:solidFill>
            <a:srgbClr val="EAEAEA"/>
          </a:solidFill>
        </p:spPr>
        <p:txBody>
          <a:bodyPr tIns="612000" anchor="ctr" anchorCtr="0"/>
          <a:lstStyle>
            <a:lvl1pPr>
              <a:defRPr sz="1333"/>
            </a:lvl1pPr>
          </a:lstStyle>
          <a:p>
            <a:r>
              <a:rPr lang="en-US" noProof="0" dirty="0"/>
              <a:t>Select the icon to insert a picture</a:t>
            </a:r>
          </a:p>
        </p:txBody>
      </p:sp>
      <p:sp>
        <p:nvSpPr>
          <p:cNvPr id="18" name="Espace réservé pour une image  7"/>
          <p:cNvSpPr>
            <a:spLocks noGrp="1"/>
          </p:cNvSpPr>
          <p:nvPr>
            <p:ph type="pic" sz="quarter" idx="19" hasCustomPrompt="1"/>
          </p:nvPr>
        </p:nvSpPr>
        <p:spPr bwMode="gray">
          <a:xfrm>
            <a:off x="8112224" y="4170000"/>
            <a:ext cx="2304000" cy="2688000"/>
          </a:xfrm>
          <a:solidFill>
            <a:srgbClr val="EAEAEA"/>
          </a:solidFill>
        </p:spPr>
        <p:txBody>
          <a:bodyPr tIns="612000" anchor="ctr" anchorCtr="0"/>
          <a:lstStyle>
            <a:lvl1pPr>
              <a:defRPr sz="1333"/>
            </a:lvl1pPr>
          </a:lstStyle>
          <a:p>
            <a:r>
              <a:rPr lang="en-US" noProof="0" dirty="0"/>
              <a:t>Select the icon to insert a picture</a:t>
            </a:r>
          </a:p>
        </p:txBody>
      </p:sp>
      <p:sp>
        <p:nvSpPr>
          <p:cNvPr id="19"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20"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21"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Tree>
    <p:extLst>
      <p:ext uri="{BB962C8B-B14F-4D97-AF65-F5344CB8AC3E}">
        <p14:creationId xmlns:p14="http://schemas.microsoft.com/office/powerpoint/2010/main" val="449847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ext icons">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0" name="Espace réservé pour une image  4"/>
          <p:cNvSpPr>
            <a:spLocks noGrp="1"/>
          </p:cNvSpPr>
          <p:nvPr>
            <p:ph type="pic" sz="quarter" idx="14" hasCustomPrompt="1"/>
          </p:nvPr>
        </p:nvSpPr>
        <p:spPr bwMode="gray">
          <a:xfrm>
            <a:off x="2664616" y="1152548"/>
            <a:ext cx="1152000" cy="1152000"/>
          </a:xfrm>
        </p:spPr>
        <p:txBody>
          <a:bodyPr anchor="ctr" anchorCtr="0"/>
          <a:lstStyle>
            <a:lvl1pPr>
              <a:defRPr sz="1333"/>
            </a:lvl1pPr>
          </a:lstStyle>
          <a:p>
            <a:r>
              <a:rPr lang="en-US" noProof="0" dirty="0"/>
              <a:t>Select the icon to insert a picture</a:t>
            </a:r>
          </a:p>
        </p:txBody>
      </p:sp>
      <p:sp>
        <p:nvSpPr>
          <p:cNvPr id="8" name="Espace réservé du texte 7"/>
          <p:cNvSpPr>
            <a:spLocks noGrp="1"/>
          </p:cNvSpPr>
          <p:nvPr>
            <p:ph type="body" sz="quarter" idx="15" hasCustomPrompt="1"/>
          </p:nvPr>
        </p:nvSpPr>
        <p:spPr bwMode="gray">
          <a:xfrm>
            <a:off x="2112434" y="2314864"/>
            <a:ext cx="2256367" cy="1114136"/>
          </a:xfrm>
        </p:spPr>
        <p:txBody>
          <a:bodyPr/>
          <a:lstStyle>
            <a:lvl1pPr>
              <a:defRPr sz="1333">
                <a:solidFill>
                  <a:schemeClr val="bg1"/>
                </a:solidFill>
              </a:defRPr>
            </a:lvl1pPr>
          </a:lstStyle>
          <a:p>
            <a:pPr lvl="0"/>
            <a:r>
              <a:rPr lang="en-US" noProof="0" dirty="0"/>
              <a:t>Text</a:t>
            </a:r>
          </a:p>
        </p:txBody>
      </p:sp>
      <p:sp>
        <p:nvSpPr>
          <p:cNvPr id="14" name="Espace réservé pour une image  4"/>
          <p:cNvSpPr>
            <a:spLocks noGrp="1"/>
          </p:cNvSpPr>
          <p:nvPr>
            <p:ph type="pic" sz="quarter" idx="16" hasCustomPrompt="1"/>
          </p:nvPr>
        </p:nvSpPr>
        <p:spPr bwMode="gray">
          <a:xfrm>
            <a:off x="5520000" y="1152548"/>
            <a:ext cx="1152000" cy="1152000"/>
          </a:xfrm>
        </p:spPr>
        <p:txBody>
          <a:bodyPr anchor="ctr" anchorCtr="0"/>
          <a:lstStyle>
            <a:lvl1pPr>
              <a:defRPr sz="1333"/>
            </a:lvl1pPr>
          </a:lstStyle>
          <a:p>
            <a:r>
              <a:rPr lang="en-US" noProof="0" dirty="0"/>
              <a:t>Select the icon to insert a picture</a:t>
            </a:r>
          </a:p>
        </p:txBody>
      </p:sp>
      <p:sp>
        <p:nvSpPr>
          <p:cNvPr id="15" name="Espace réservé du texte 7"/>
          <p:cNvSpPr>
            <a:spLocks noGrp="1"/>
          </p:cNvSpPr>
          <p:nvPr>
            <p:ph type="body" sz="quarter" idx="17" hasCustomPrompt="1"/>
          </p:nvPr>
        </p:nvSpPr>
        <p:spPr bwMode="gray">
          <a:xfrm>
            <a:off x="4967818" y="2314864"/>
            <a:ext cx="2256367" cy="1114136"/>
          </a:xfrm>
        </p:spPr>
        <p:txBody>
          <a:bodyPr/>
          <a:lstStyle>
            <a:lvl1pPr>
              <a:defRPr sz="1333">
                <a:solidFill>
                  <a:schemeClr val="bg1"/>
                </a:solidFill>
              </a:defRPr>
            </a:lvl1pPr>
          </a:lstStyle>
          <a:p>
            <a:pPr lvl="0"/>
            <a:r>
              <a:rPr lang="en-US" noProof="0" dirty="0"/>
              <a:t>Text</a:t>
            </a:r>
          </a:p>
        </p:txBody>
      </p:sp>
      <p:sp>
        <p:nvSpPr>
          <p:cNvPr id="16" name="Espace réservé pour une image  4"/>
          <p:cNvSpPr>
            <a:spLocks noGrp="1"/>
          </p:cNvSpPr>
          <p:nvPr>
            <p:ph type="pic" sz="quarter" idx="18" hasCustomPrompt="1"/>
          </p:nvPr>
        </p:nvSpPr>
        <p:spPr bwMode="gray">
          <a:xfrm>
            <a:off x="8400256" y="1152548"/>
            <a:ext cx="1152000" cy="1152000"/>
          </a:xfrm>
        </p:spPr>
        <p:txBody>
          <a:bodyPr anchor="ctr" anchorCtr="0"/>
          <a:lstStyle>
            <a:lvl1pPr>
              <a:defRPr sz="1333"/>
            </a:lvl1pPr>
          </a:lstStyle>
          <a:p>
            <a:r>
              <a:rPr lang="en-US" noProof="0" dirty="0"/>
              <a:t>Select the icon to insert a picture</a:t>
            </a:r>
          </a:p>
        </p:txBody>
      </p:sp>
      <p:sp>
        <p:nvSpPr>
          <p:cNvPr id="17" name="Espace réservé du texte 7"/>
          <p:cNvSpPr>
            <a:spLocks noGrp="1"/>
          </p:cNvSpPr>
          <p:nvPr>
            <p:ph type="body" sz="quarter" idx="19" hasCustomPrompt="1"/>
          </p:nvPr>
        </p:nvSpPr>
        <p:spPr bwMode="gray">
          <a:xfrm>
            <a:off x="7848074" y="2314864"/>
            <a:ext cx="2256367" cy="1114136"/>
          </a:xfrm>
        </p:spPr>
        <p:txBody>
          <a:bodyPr/>
          <a:lstStyle>
            <a:lvl1pPr>
              <a:defRPr sz="1333">
                <a:solidFill>
                  <a:schemeClr val="bg1"/>
                </a:solidFill>
              </a:defRPr>
            </a:lvl1pPr>
          </a:lstStyle>
          <a:p>
            <a:pPr lvl="0"/>
            <a:r>
              <a:rPr lang="en-US" noProof="0" dirty="0"/>
              <a:t>Text</a:t>
            </a:r>
          </a:p>
        </p:txBody>
      </p:sp>
      <p:sp>
        <p:nvSpPr>
          <p:cNvPr id="18" name="Espace réservé du texte 17"/>
          <p:cNvSpPr>
            <a:spLocks noGrp="1"/>
          </p:cNvSpPr>
          <p:nvPr>
            <p:ph type="body" sz="quarter" idx="20" hasCustomPrompt="1"/>
          </p:nvPr>
        </p:nvSpPr>
        <p:spPr bwMode="gray">
          <a:xfrm>
            <a:off x="478367" y="4389107"/>
            <a:ext cx="11235267" cy="1488877"/>
          </a:xfrm>
        </p:spPr>
        <p:txBody>
          <a:bodyPr/>
          <a:lstStyle>
            <a:lvl1pPr>
              <a:defRPr sz="1333"/>
            </a:lvl1pPr>
            <a:lvl2pPr>
              <a:defRPr sz="1333"/>
            </a:lvl2pPr>
          </a:lstStyle>
          <a:p>
            <a:pPr lvl="0"/>
            <a:r>
              <a:rPr lang="en-US" noProof="0" dirty="0"/>
              <a:t>Text level 1</a:t>
            </a:r>
          </a:p>
          <a:p>
            <a:pPr lvl="1"/>
            <a:r>
              <a:rPr lang="en-US" noProof="0" dirty="0"/>
              <a:t>Text level 2</a:t>
            </a:r>
          </a:p>
        </p:txBody>
      </p:sp>
      <p:sp>
        <p:nvSpPr>
          <p:cNvPr id="5" name="Espace réservé pour une image  4"/>
          <p:cNvSpPr>
            <a:spLocks noGrp="1"/>
          </p:cNvSpPr>
          <p:nvPr>
            <p:ph type="pic" sz="quarter" idx="13" hasCustomPrompt="1"/>
          </p:nvPr>
        </p:nvSpPr>
        <p:spPr bwMode="gray">
          <a:xfrm>
            <a:off x="0" y="0"/>
            <a:ext cx="12192000" cy="3912000"/>
          </a:xfrm>
          <a:solidFill>
            <a:srgbClr val="EAEAEA"/>
          </a:solidFill>
        </p:spPr>
        <p:txBody>
          <a:bodyPr bIns="1548000" anchor="ctr" anchorCtr="0"/>
          <a:lstStyle>
            <a:lvl1pPr>
              <a:defRPr sz="1333"/>
            </a:lvl1pPr>
          </a:lstStyle>
          <a:p>
            <a:r>
              <a:rPr lang="en-US" noProof="0" dirty="0"/>
              <a:t>Select the icon to insert a picture then </a:t>
            </a:r>
            <a:br>
              <a:rPr lang="en-US" noProof="0" dirty="0"/>
            </a:br>
            <a:r>
              <a:rPr lang="en-US" noProof="0" dirty="0"/>
              <a:t>place the visual into background position </a:t>
            </a:r>
            <a:br>
              <a:rPr lang="en-US" noProof="0" dirty="0"/>
            </a:br>
            <a:r>
              <a:rPr lang="en-US" noProof="0" dirty="0"/>
              <a:t>(Right click with the mouse / Send to back)</a:t>
            </a:r>
          </a:p>
        </p:txBody>
      </p:sp>
    </p:spTree>
    <p:extLst>
      <p:ext uri="{BB962C8B-B14F-4D97-AF65-F5344CB8AC3E}">
        <p14:creationId xmlns:p14="http://schemas.microsoft.com/office/powerpoint/2010/main" val="54302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7" name="Espace réservé du texte 4"/>
          <p:cNvSpPr>
            <a:spLocks noGrp="1"/>
          </p:cNvSpPr>
          <p:nvPr>
            <p:ph type="body" sz="quarter" idx="18" hasCustomPrompt="1"/>
          </p:nvPr>
        </p:nvSpPr>
        <p:spPr bwMode="gray">
          <a:xfrm>
            <a:off x="7540504" y="4149080"/>
            <a:ext cx="1248139" cy="1104000"/>
          </a:xfrm>
          <a:prstGeom prst="callout2">
            <a:avLst>
              <a:gd name="adj1" fmla="val 43813"/>
              <a:gd name="adj2" fmla="val -10594"/>
              <a:gd name="adj3" fmla="val 43813"/>
              <a:gd name="adj4" fmla="val -42349"/>
              <a:gd name="adj5" fmla="val 3930"/>
              <a:gd name="adj6" fmla="val -74212"/>
            </a:avLst>
          </a:prstGeom>
          <a:ln>
            <a:solidFill>
              <a:schemeClr val="accent1"/>
            </a:solidFill>
          </a:ln>
        </p:spPr>
        <p:txBody>
          <a:bodyPr anchor="ctr" anchorCtr="0"/>
          <a:lstStyle>
            <a:lvl1pPr algn="l">
              <a:defRPr sz="1333" b="1">
                <a:solidFill>
                  <a:schemeClr val="accent1"/>
                </a:solidFill>
              </a:defRPr>
            </a:lvl1pPr>
            <a:lvl2pPr algn="l">
              <a:defRPr sz="1333" b="1">
                <a:solidFill>
                  <a:schemeClr val="accent1"/>
                </a:solidFill>
              </a:defRPr>
            </a:lvl2pPr>
          </a:lstStyle>
          <a:p>
            <a:pPr lvl="0"/>
            <a:r>
              <a:rPr lang="en-US" noProof="0" dirty="0"/>
              <a:t>Text level 1</a:t>
            </a:r>
          </a:p>
          <a:p>
            <a:pPr lvl="1"/>
            <a:r>
              <a:rPr lang="en-US" noProof="0" dirty="0"/>
              <a:t>Text level 2</a:t>
            </a:r>
          </a:p>
        </p:txBody>
      </p:sp>
      <p:sp>
        <p:nvSpPr>
          <p:cNvPr id="15" name="Espace réservé du texte 4"/>
          <p:cNvSpPr>
            <a:spLocks noGrp="1"/>
          </p:cNvSpPr>
          <p:nvPr>
            <p:ph type="body" sz="quarter" idx="16" hasCustomPrompt="1"/>
          </p:nvPr>
        </p:nvSpPr>
        <p:spPr bwMode="gray">
          <a:xfrm>
            <a:off x="3359696" y="4149080"/>
            <a:ext cx="1248139" cy="1104000"/>
          </a:xfrm>
          <a:prstGeom prst="callout2">
            <a:avLst>
              <a:gd name="adj1" fmla="val 44643"/>
              <a:gd name="adj2" fmla="val 114996"/>
              <a:gd name="adj3" fmla="val 44643"/>
              <a:gd name="adj4" fmla="val 145669"/>
              <a:gd name="adj5" fmla="val 3100"/>
              <a:gd name="adj6" fmla="val 176234"/>
            </a:avLst>
          </a:prstGeom>
          <a:ln>
            <a:solidFill>
              <a:schemeClr val="accent5"/>
            </a:solidFill>
          </a:ln>
        </p:spPr>
        <p:txBody>
          <a:bodyPr anchor="ctr" anchorCtr="0"/>
          <a:lstStyle>
            <a:lvl1pPr algn="r">
              <a:defRPr sz="1333" b="1">
                <a:solidFill>
                  <a:schemeClr val="accent5"/>
                </a:solidFill>
              </a:defRPr>
            </a:lvl1pPr>
            <a:lvl2pPr algn="r">
              <a:defRPr sz="1333" b="1">
                <a:solidFill>
                  <a:schemeClr val="accent5"/>
                </a:solidFill>
              </a:defRPr>
            </a:lvl2pPr>
          </a:lstStyle>
          <a:p>
            <a:pPr lvl="0"/>
            <a:r>
              <a:rPr lang="en-US" noProof="0" dirty="0"/>
              <a:t>Text level 1</a:t>
            </a:r>
          </a:p>
          <a:p>
            <a:pPr lvl="1"/>
            <a:r>
              <a:rPr lang="en-US" noProof="0" dirty="0"/>
              <a:t>Text level 2</a:t>
            </a:r>
          </a:p>
        </p:txBody>
      </p:sp>
      <p:sp>
        <p:nvSpPr>
          <p:cNvPr id="10" name="Espace réservé du texte 4"/>
          <p:cNvSpPr>
            <a:spLocks noGrp="1"/>
          </p:cNvSpPr>
          <p:nvPr>
            <p:ph type="body" sz="quarter" idx="14" hasCustomPrompt="1"/>
          </p:nvPr>
        </p:nvSpPr>
        <p:spPr bwMode="gray">
          <a:xfrm>
            <a:off x="3359697" y="1744572"/>
            <a:ext cx="1248139" cy="1104000"/>
          </a:xfrm>
          <a:prstGeom prst="callout2">
            <a:avLst>
              <a:gd name="adj1" fmla="val 48795"/>
              <a:gd name="adj2" fmla="val 112793"/>
              <a:gd name="adj3" fmla="val 48795"/>
              <a:gd name="adj4" fmla="val 145669"/>
              <a:gd name="adj5" fmla="val 85303"/>
              <a:gd name="adj6" fmla="val 178437"/>
            </a:avLst>
          </a:prstGeom>
          <a:ln>
            <a:solidFill>
              <a:schemeClr val="bg2"/>
            </a:solidFill>
          </a:ln>
        </p:spPr>
        <p:txBody>
          <a:bodyPr anchor="ctr" anchorCtr="0"/>
          <a:lstStyle>
            <a:lvl1pPr algn="r">
              <a:defRPr sz="1333" b="1">
                <a:solidFill>
                  <a:schemeClr val="bg2"/>
                </a:solidFill>
              </a:defRPr>
            </a:lvl1pPr>
            <a:lvl2pPr algn="r">
              <a:defRPr sz="1333" b="1">
                <a:solidFill>
                  <a:schemeClr val="bg2"/>
                </a:solidFill>
              </a:defRPr>
            </a:lvl2pPr>
          </a:lstStyle>
          <a:p>
            <a:pPr lvl="0"/>
            <a:r>
              <a:rPr lang="en-US" noProof="0" dirty="0"/>
              <a:t>Text level 1</a:t>
            </a:r>
          </a:p>
          <a:p>
            <a:pPr lvl="1"/>
            <a:r>
              <a:rPr lang="en-US" noProof="0" dirty="0"/>
              <a:t>Text level 2</a:t>
            </a:r>
          </a:p>
        </p:txBody>
      </p:sp>
      <p:sp>
        <p:nvSpPr>
          <p:cNvPr id="20" name="Espace réservé du texte 4"/>
          <p:cNvSpPr>
            <a:spLocks noGrp="1"/>
          </p:cNvSpPr>
          <p:nvPr>
            <p:ph type="body" sz="quarter" idx="21" hasCustomPrompt="1"/>
          </p:nvPr>
        </p:nvSpPr>
        <p:spPr bwMode="gray">
          <a:xfrm>
            <a:off x="7540504" y="1738983"/>
            <a:ext cx="1248139" cy="1104000"/>
          </a:xfrm>
          <a:prstGeom prst="callout2">
            <a:avLst>
              <a:gd name="adj1" fmla="val 48795"/>
              <a:gd name="adj2" fmla="val -10594"/>
              <a:gd name="adj3" fmla="val 48794"/>
              <a:gd name="adj4" fmla="val -43818"/>
              <a:gd name="adj5" fmla="val 81982"/>
              <a:gd name="adj6" fmla="val -72009"/>
            </a:avLst>
          </a:prstGeom>
          <a:ln>
            <a:solidFill>
              <a:srgbClr val="FFCD1E"/>
            </a:solidFill>
          </a:ln>
        </p:spPr>
        <p:txBody>
          <a:bodyPr anchor="ctr" anchorCtr="0"/>
          <a:lstStyle>
            <a:lvl1pPr algn="l">
              <a:defRPr sz="1333" b="1">
                <a:solidFill>
                  <a:srgbClr val="FFCD1E"/>
                </a:solidFill>
              </a:defRPr>
            </a:lvl1pPr>
            <a:lvl2pPr algn="l">
              <a:defRPr sz="1333" b="1">
                <a:solidFill>
                  <a:srgbClr val="FFCD1E"/>
                </a:solidFill>
              </a:defRPr>
            </a:lvl2pPr>
          </a:lstStyle>
          <a:p>
            <a:pPr lvl="0"/>
            <a:r>
              <a:rPr lang="en-US" noProof="0" dirty="0"/>
              <a:t>Text level 1</a:t>
            </a:r>
          </a:p>
          <a:p>
            <a:pPr lvl="1"/>
            <a:r>
              <a:rPr lang="en-US" noProof="0" dirty="0"/>
              <a:t>Text level 2</a:t>
            </a:r>
          </a:p>
        </p:txBody>
      </p:sp>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14" name="Espace réservé du texte 4"/>
          <p:cNvSpPr>
            <a:spLocks noGrp="1"/>
          </p:cNvSpPr>
          <p:nvPr>
            <p:ph type="body" sz="quarter" idx="15" hasCustomPrompt="1"/>
          </p:nvPr>
        </p:nvSpPr>
        <p:spPr bwMode="gray">
          <a:xfrm>
            <a:off x="1055440" y="1738983"/>
            <a:ext cx="2304256" cy="1017943"/>
          </a:xfrm>
          <a:prstGeom prst="roundRect">
            <a:avLst>
              <a:gd name="adj" fmla="val 5779"/>
            </a:avLst>
          </a:prstGeom>
          <a:solidFill>
            <a:schemeClr val="bg2"/>
          </a:solidFill>
        </p:spPr>
        <p:txBody>
          <a:bodyPr lIns="72000" tIns="36000" rIns="36000" bIns="36000" anchor="ctr" anchorCtr="0"/>
          <a:lstStyle>
            <a:lvl1pPr algn="l">
              <a:lnSpc>
                <a:spcPct val="100000"/>
              </a:lnSpc>
              <a:defRPr>
                <a:solidFill>
                  <a:schemeClr val="bg1"/>
                </a:solidFill>
              </a:defRPr>
            </a:lvl1pPr>
            <a:lvl2pPr algn="l">
              <a:lnSpc>
                <a:spcPct val="100000"/>
              </a:lnSpc>
              <a:spcBef>
                <a:spcPts val="0"/>
              </a:spcBef>
              <a:spcAft>
                <a:spcPts val="0"/>
              </a:spcAft>
              <a:defRPr>
                <a:solidFill>
                  <a:schemeClr val="bg1"/>
                </a:solidFill>
              </a:defRPr>
            </a:lvl2pPr>
          </a:lstStyle>
          <a:p>
            <a:pPr lvl="0"/>
            <a:r>
              <a:rPr lang="en-US" noProof="0" dirty="0"/>
              <a:t>Text level 1</a:t>
            </a:r>
          </a:p>
          <a:p>
            <a:pPr lvl="1"/>
            <a:r>
              <a:rPr lang="en-US" noProof="0" dirty="0"/>
              <a:t>Text level 2</a:t>
            </a:r>
          </a:p>
        </p:txBody>
      </p:sp>
      <p:sp>
        <p:nvSpPr>
          <p:cNvPr id="3" name="Titre 2"/>
          <p:cNvSpPr>
            <a:spLocks noGrp="1"/>
          </p:cNvSpPr>
          <p:nvPr>
            <p:ph type="title" hasCustomPrompt="1"/>
          </p:nvPr>
        </p:nvSpPr>
        <p:spPr bwMode="gray">
          <a:xfrm>
            <a:off x="478368" y="584884"/>
            <a:ext cx="11235267" cy="864000"/>
          </a:xfrm>
        </p:spPr>
        <p:txBody>
          <a:bodyPr/>
          <a:lstStyle>
            <a:lvl1pPr>
              <a:defRPr/>
            </a:lvl1pPr>
          </a:lstStyle>
          <a:p>
            <a:r>
              <a:rPr lang="en-US" noProof="0" dirty="0"/>
              <a:t>Title</a:t>
            </a:r>
          </a:p>
        </p:txBody>
      </p:sp>
      <p:sp>
        <p:nvSpPr>
          <p:cNvPr id="16" name="Espace réservé du texte 4"/>
          <p:cNvSpPr>
            <a:spLocks noGrp="1"/>
          </p:cNvSpPr>
          <p:nvPr>
            <p:ph type="body" sz="quarter" idx="17" hasCustomPrompt="1"/>
          </p:nvPr>
        </p:nvSpPr>
        <p:spPr bwMode="gray">
          <a:xfrm>
            <a:off x="1055439" y="4143491"/>
            <a:ext cx="2304256" cy="1017943"/>
          </a:xfrm>
          <a:prstGeom prst="roundRect">
            <a:avLst>
              <a:gd name="adj" fmla="val 5779"/>
            </a:avLst>
          </a:prstGeom>
          <a:solidFill>
            <a:schemeClr val="accent5"/>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18" name="Espace réservé du texte 4"/>
          <p:cNvSpPr>
            <a:spLocks noGrp="1"/>
          </p:cNvSpPr>
          <p:nvPr>
            <p:ph type="body" sz="quarter" idx="19" hasCustomPrompt="1"/>
          </p:nvPr>
        </p:nvSpPr>
        <p:spPr bwMode="gray">
          <a:xfrm>
            <a:off x="8871143" y="4149081"/>
            <a:ext cx="2304256" cy="1017943"/>
          </a:xfrm>
          <a:prstGeom prst="roundRect">
            <a:avLst>
              <a:gd name="adj" fmla="val 5779"/>
            </a:avLst>
          </a:prstGeom>
          <a:solidFill>
            <a:schemeClr val="accent1"/>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19" name="Espace réservé du texte 4"/>
          <p:cNvSpPr>
            <a:spLocks noGrp="1"/>
          </p:cNvSpPr>
          <p:nvPr>
            <p:ph type="body" sz="quarter" idx="20" hasCustomPrompt="1"/>
          </p:nvPr>
        </p:nvSpPr>
        <p:spPr bwMode="gray">
          <a:xfrm>
            <a:off x="8871143" y="1738983"/>
            <a:ext cx="2304256" cy="1017943"/>
          </a:xfrm>
          <a:prstGeom prst="roundRect">
            <a:avLst>
              <a:gd name="adj" fmla="val 5779"/>
            </a:avLst>
          </a:prstGeom>
          <a:solidFill>
            <a:srgbClr val="FFCD1E"/>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5" name="Espace réservé du texte 4"/>
          <p:cNvSpPr>
            <a:spLocks noGrp="1"/>
          </p:cNvSpPr>
          <p:nvPr>
            <p:ph type="body" sz="quarter" idx="13" hasCustomPrompt="1"/>
          </p:nvPr>
        </p:nvSpPr>
        <p:spPr bwMode="gray">
          <a:xfrm>
            <a:off x="5135894" y="2468034"/>
            <a:ext cx="1921073" cy="1921933"/>
          </a:xfrm>
          <a:prstGeom prst="ellipse">
            <a:avLst/>
          </a:prstGeom>
          <a:solidFill>
            <a:schemeClr val="tx2"/>
          </a:solidFill>
        </p:spPr>
        <p:txBody>
          <a:bodyPr anchor="ctr" anchorCtr="0"/>
          <a:lstStyle>
            <a:lvl1pPr>
              <a:lnSpc>
                <a:spcPct val="100000"/>
              </a:lnSpc>
              <a:defRPr sz="1333">
                <a:solidFill>
                  <a:schemeClr val="bg1"/>
                </a:solidFill>
              </a:defRPr>
            </a:lvl1pPr>
            <a:lvl2pPr>
              <a:lnSpc>
                <a:spcPct val="100000"/>
              </a:lnSpc>
              <a:defRPr sz="1333">
                <a:solidFill>
                  <a:schemeClr val="bg1"/>
                </a:solidFill>
              </a:defRPr>
            </a:lvl2pPr>
          </a:lstStyle>
          <a:p>
            <a:pPr lvl="0"/>
            <a:r>
              <a:rPr lang="en-US" noProof="0" dirty="0"/>
              <a:t>Text level 1</a:t>
            </a:r>
          </a:p>
          <a:p>
            <a:pPr lvl="1"/>
            <a:r>
              <a:rPr lang="en-US" noProof="0" dirty="0"/>
              <a:t>Text level 2</a:t>
            </a:r>
          </a:p>
        </p:txBody>
      </p:sp>
    </p:spTree>
    <p:extLst>
      <p:ext uri="{BB962C8B-B14F-4D97-AF65-F5344CB8AC3E}">
        <p14:creationId xmlns:p14="http://schemas.microsoft.com/office/powerpoint/2010/main" val="301835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5" name="Espace réservé du tableau 4"/>
          <p:cNvSpPr>
            <a:spLocks noGrp="1"/>
          </p:cNvSpPr>
          <p:nvPr>
            <p:ph type="tbl" sz="quarter" idx="13" hasCustomPrompt="1"/>
          </p:nvPr>
        </p:nvSpPr>
        <p:spPr bwMode="gray">
          <a:xfrm>
            <a:off x="478367" y="1028701"/>
            <a:ext cx="11235267" cy="4944583"/>
          </a:xfrm>
        </p:spPr>
        <p:txBody>
          <a:bodyPr tIns="540000" anchor="ctr" anchorCtr="0"/>
          <a:lstStyle>
            <a:lvl1pPr>
              <a:defRPr/>
            </a:lvl1pPr>
          </a:lstStyle>
          <a:p>
            <a:r>
              <a:rPr lang="en-US" noProof="0" dirty="0"/>
              <a:t>Table</a:t>
            </a:r>
          </a:p>
        </p:txBody>
      </p:sp>
    </p:spTree>
    <p:extLst>
      <p:ext uri="{BB962C8B-B14F-4D97-AF65-F5344CB8AC3E}">
        <p14:creationId xmlns:p14="http://schemas.microsoft.com/office/powerpoint/2010/main" val="1555155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a:xfrm>
            <a:off x="478368" y="584884"/>
            <a:ext cx="11235267" cy="864000"/>
          </a:xfrm>
        </p:spPr>
        <p:txBody>
          <a:bodyPr/>
          <a:lstStyle>
            <a:lvl1pPr>
              <a:defRPr/>
            </a:lvl1pPr>
          </a:lstStyle>
          <a:p>
            <a:r>
              <a:rPr lang="en-US" noProof="0" dirty="0"/>
              <a:t>Title</a:t>
            </a:r>
          </a:p>
        </p:txBody>
      </p:sp>
      <p:sp>
        <p:nvSpPr>
          <p:cNvPr id="5" name="Espace réservé du texte 4"/>
          <p:cNvSpPr>
            <a:spLocks noGrp="1"/>
          </p:cNvSpPr>
          <p:nvPr>
            <p:ph type="body" sz="quarter" idx="13" hasCustomPrompt="1"/>
          </p:nvPr>
        </p:nvSpPr>
        <p:spPr bwMode="gray">
          <a:xfrm>
            <a:off x="478368"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10" name="Espace réservé du texte 4"/>
          <p:cNvSpPr>
            <a:spLocks noGrp="1"/>
          </p:cNvSpPr>
          <p:nvPr>
            <p:ph type="body" sz="quarter" idx="14" hasCustomPrompt="1"/>
          </p:nvPr>
        </p:nvSpPr>
        <p:spPr bwMode="gray">
          <a:xfrm>
            <a:off x="459377" y="2468033"/>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4" name="Espace réservé du texte 4"/>
          <p:cNvSpPr>
            <a:spLocks noGrp="1"/>
          </p:cNvSpPr>
          <p:nvPr>
            <p:ph type="body" sz="quarter" idx="15" hasCustomPrompt="1"/>
          </p:nvPr>
        </p:nvSpPr>
        <p:spPr bwMode="gray">
          <a:xfrm>
            <a:off x="2159564" y="2459636"/>
            <a:ext cx="912000" cy="912000"/>
          </a:xfrm>
          <a:prstGeom prst="ellipse">
            <a:avLst/>
          </a:prstGeom>
          <a:solidFill>
            <a:srgbClr val="DCDC00"/>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5" name="Espace réservé du texte 4"/>
          <p:cNvSpPr>
            <a:spLocks noGrp="1"/>
          </p:cNvSpPr>
          <p:nvPr>
            <p:ph type="body" sz="quarter" idx="16" hasCustomPrompt="1"/>
          </p:nvPr>
        </p:nvSpPr>
        <p:spPr bwMode="gray">
          <a:xfrm>
            <a:off x="459377" y="3552783"/>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6" name="Espace réservé du texte 4"/>
          <p:cNvSpPr>
            <a:spLocks noGrp="1"/>
          </p:cNvSpPr>
          <p:nvPr>
            <p:ph type="body" sz="quarter" idx="17" hasCustomPrompt="1"/>
          </p:nvPr>
        </p:nvSpPr>
        <p:spPr bwMode="gray">
          <a:xfrm>
            <a:off x="2159564" y="3544385"/>
            <a:ext cx="912000" cy="912000"/>
          </a:xfrm>
          <a:prstGeom prst="ellipse">
            <a:avLst/>
          </a:prstGeom>
          <a:solidFill>
            <a:schemeClr val="accent6"/>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7" name="Espace réservé du texte 4"/>
          <p:cNvSpPr>
            <a:spLocks noGrp="1"/>
          </p:cNvSpPr>
          <p:nvPr>
            <p:ph type="body" sz="quarter" idx="18" hasCustomPrompt="1"/>
          </p:nvPr>
        </p:nvSpPr>
        <p:spPr bwMode="gray">
          <a:xfrm>
            <a:off x="459377" y="4637531"/>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8" name="Espace réservé du texte 4"/>
          <p:cNvSpPr>
            <a:spLocks noGrp="1"/>
          </p:cNvSpPr>
          <p:nvPr>
            <p:ph type="body" sz="quarter" idx="19" hasCustomPrompt="1"/>
          </p:nvPr>
        </p:nvSpPr>
        <p:spPr bwMode="gray">
          <a:xfrm>
            <a:off x="2159564" y="4629133"/>
            <a:ext cx="912000" cy="912000"/>
          </a:xfrm>
          <a:prstGeom prst="ellipse">
            <a:avLst/>
          </a:prstGeom>
          <a:solidFill>
            <a:schemeClr val="bg2"/>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9" name="Espace réservé du texte 4"/>
          <p:cNvSpPr>
            <a:spLocks noGrp="1"/>
          </p:cNvSpPr>
          <p:nvPr>
            <p:ph type="body" sz="quarter" idx="20" hasCustomPrompt="1"/>
          </p:nvPr>
        </p:nvSpPr>
        <p:spPr bwMode="gray">
          <a:xfrm>
            <a:off x="4284324"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8" name="Espace réservé du graphique 7"/>
          <p:cNvSpPr>
            <a:spLocks noGrp="1"/>
          </p:cNvSpPr>
          <p:nvPr>
            <p:ph type="chart" sz="quarter" idx="21" hasCustomPrompt="1"/>
          </p:nvPr>
        </p:nvSpPr>
        <p:spPr bwMode="gray">
          <a:xfrm>
            <a:off x="4284324" y="2372884"/>
            <a:ext cx="3624000" cy="3505101"/>
          </a:xfrm>
        </p:spPr>
        <p:txBody>
          <a:bodyPr tIns="540000" anchor="ctr" anchorCtr="0"/>
          <a:lstStyle>
            <a:lvl1pPr>
              <a:defRPr/>
            </a:lvl1pPr>
          </a:lstStyle>
          <a:p>
            <a:r>
              <a:rPr lang="en-US" noProof="0" dirty="0"/>
              <a:t>Graph</a:t>
            </a:r>
          </a:p>
        </p:txBody>
      </p:sp>
      <p:sp>
        <p:nvSpPr>
          <p:cNvPr id="20" name="Espace réservé du texte 4"/>
          <p:cNvSpPr>
            <a:spLocks noGrp="1"/>
          </p:cNvSpPr>
          <p:nvPr>
            <p:ph type="body" sz="quarter" idx="22" hasCustomPrompt="1"/>
          </p:nvPr>
        </p:nvSpPr>
        <p:spPr bwMode="gray">
          <a:xfrm>
            <a:off x="8069456"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21" name="Espace réservé du graphique 7"/>
          <p:cNvSpPr>
            <a:spLocks noGrp="1"/>
          </p:cNvSpPr>
          <p:nvPr>
            <p:ph type="chart" sz="quarter" idx="23" hasCustomPrompt="1"/>
          </p:nvPr>
        </p:nvSpPr>
        <p:spPr bwMode="gray">
          <a:xfrm>
            <a:off x="8069456" y="2372884"/>
            <a:ext cx="3624000" cy="3505101"/>
          </a:xfrm>
        </p:spPr>
        <p:txBody>
          <a:bodyPr tIns="540000" anchor="ctr" anchorCtr="0"/>
          <a:lstStyle/>
          <a:p>
            <a:r>
              <a:rPr lang="en-US" noProof="0" dirty="0"/>
              <a:t>Graph</a:t>
            </a:r>
          </a:p>
        </p:txBody>
      </p:sp>
    </p:spTree>
    <p:extLst>
      <p:ext uri="{BB962C8B-B14F-4D97-AF65-F5344CB8AC3E}">
        <p14:creationId xmlns:p14="http://schemas.microsoft.com/office/powerpoint/2010/main" val="457901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p:txBody>
          <a:bodyPr/>
          <a:lstStyle>
            <a:lvl1pPr>
              <a:defRPr/>
            </a:lvl1pPr>
          </a:lstStyle>
          <a:p>
            <a:r>
              <a:rPr lang="en-US" noProof="0" dirty="0"/>
              <a:t>Title</a:t>
            </a:r>
          </a:p>
        </p:txBody>
      </p:sp>
      <p:sp>
        <p:nvSpPr>
          <p:cNvPr id="5" name="Espace réservé du texte 4"/>
          <p:cNvSpPr>
            <a:spLocks noGrp="1"/>
          </p:cNvSpPr>
          <p:nvPr>
            <p:ph type="body" sz="quarter" idx="13" hasCustomPrompt="1"/>
          </p:nvPr>
        </p:nvSpPr>
        <p:spPr bwMode="gray">
          <a:xfrm>
            <a:off x="2556084" y="2409550"/>
            <a:ext cx="1678517" cy="1680633"/>
          </a:xfrm>
          <a:prstGeom prst="ellipse">
            <a:avLst/>
          </a:prstGeom>
          <a:solidFill>
            <a:srgbClr val="DCDC00"/>
          </a:solidFill>
        </p:spPr>
        <p:txBody>
          <a:bodyPr anchor="ctr" anchorCtr="0"/>
          <a:lstStyle>
            <a:lvl1pPr>
              <a:defRPr sz="2933">
                <a:solidFill>
                  <a:schemeClr val="accent4"/>
                </a:solidFill>
              </a:defRPr>
            </a:lvl1pPr>
          </a:lstStyle>
          <a:p>
            <a:pPr lvl="0"/>
            <a:r>
              <a:rPr lang="en-US" noProof="0" dirty="0"/>
              <a:t>+00%</a:t>
            </a:r>
          </a:p>
        </p:txBody>
      </p:sp>
      <p:sp>
        <p:nvSpPr>
          <p:cNvPr id="8" name="Espace réservé du texte 7"/>
          <p:cNvSpPr>
            <a:spLocks noGrp="1"/>
          </p:cNvSpPr>
          <p:nvPr>
            <p:ph type="body" sz="quarter" idx="14" hasCustomPrompt="1"/>
          </p:nvPr>
        </p:nvSpPr>
        <p:spPr bwMode="gray">
          <a:xfrm>
            <a:off x="2171514"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
        <p:nvSpPr>
          <p:cNvPr id="9" name="Espace réservé du texte 4"/>
          <p:cNvSpPr>
            <a:spLocks noGrp="1"/>
          </p:cNvSpPr>
          <p:nvPr>
            <p:ph type="body" sz="quarter" idx="15" hasCustomPrompt="1"/>
          </p:nvPr>
        </p:nvSpPr>
        <p:spPr bwMode="gray">
          <a:xfrm>
            <a:off x="5238144" y="2409550"/>
            <a:ext cx="1678517" cy="1680633"/>
          </a:xfrm>
          <a:prstGeom prst="ellipse">
            <a:avLst/>
          </a:prstGeom>
          <a:solidFill>
            <a:schemeClr val="bg2"/>
          </a:solidFill>
        </p:spPr>
        <p:txBody>
          <a:bodyPr anchor="ctr" anchorCtr="0"/>
          <a:lstStyle>
            <a:lvl1pPr>
              <a:defRPr sz="2933">
                <a:solidFill>
                  <a:schemeClr val="accent2"/>
                </a:solidFill>
              </a:defRPr>
            </a:lvl1pPr>
          </a:lstStyle>
          <a:p>
            <a:pPr lvl="0"/>
            <a:r>
              <a:rPr lang="en-US" noProof="0" dirty="0"/>
              <a:t>+00%</a:t>
            </a:r>
          </a:p>
        </p:txBody>
      </p:sp>
      <p:sp>
        <p:nvSpPr>
          <p:cNvPr id="10" name="Espace réservé du texte 7"/>
          <p:cNvSpPr>
            <a:spLocks noGrp="1"/>
          </p:cNvSpPr>
          <p:nvPr>
            <p:ph type="body" sz="quarter" idx="16" hasCustomPrompt="1"/>
          </p:nvPr>
        </p:nvSpPr>
        <p:spPr bwMode="gray">
          <a:xfrm>
            <a:off x="4853574"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
        <p:nvSpPr>
          <p:cNvPr id="14" name="Espace réservé du texte 4"/>
          <p:cNvSpPr>
            <a:spLocks noGrp="1"/>
          </p:cNvSpPr>
          <p:nvPr>
            <p:ph type="body" sz="quarter" idx="17" hasCustomPrompt="1"/>
          </p:nvPr>
        </p:nvSpPr>
        <p:spPr bwMode="gray">
          <a:xfrm>
            <a:off x="7920203" y="2409550"/>
            <a:ext cx="1678517" cy="1680633"/>
          </a:xfrm>
          <a:prstGeom prst="ellipse">
            <a:avLst/>
          </a:prstGeom>
          <a:solidFill>
            <a:schemeClr val="accent5"/>
          </a:solidFill>
        </p:spPr>
        <p:txBody>
          <a:bodyPr anchor="ctr" anchorCtr="0"/>
          <a:lstStyle>
            <a:lvl1pPr>
              <a:defRPr sz="2933">
                <a:solidFill>
                  <a:srgbClr val="DCDC00"/>
                </a:solidFill>
              </a:defRPr>
            </a:lvl1pPr>
          </a:lstStyle>
          <a:p>
            <a:pPr lvl="0"/>
            <a:r>
              <a:rPr lang="en-US" noProof="0" dirty="0"/>
              <a:t>+00%</a:t>
            </a:r>
          </a:p>
        </p:txBody>
      </p:sp>
      <p:sp>
        <p:nvSpPr>
          <p:cNvPr id="15" name="Espace réservé du texte 7"/>
          <p:cNvSpPr>
            <a:spLocks noGrp="1"/>
          </p:cNvSpPr>
          <p:nvPr>
            <p:ph type="body" sz="quarter" idx="18" hasCustomPrompt="1"/>
          </p:nvPr>
        </p:nvSpPr>
        <p:spPr bwMode="gray">
          <a:xfrm>
            <a:off x="7535633"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Tree>
    <p:extLst>
      <p:ext uri="{BB962C8B-B14F-4D97-AF65-F5344CB8AC3E}">
        <p14:creationId xmlns:p14="http://schemas.microsoft.com/office/powerpoint/2010/main" val="1388288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2" name="Rectangle à coins arrondis 1"/>
          <p:cNvSpPr/>
          <p:nvPr userDrawn="1"/>
        </p:nvSpPr>
        <p:spPr bwMode="gray">
          <a:xfrm>
            <a:off x="2096041" y="2639407"/>
            <a:ext cx="1248000" cy="1584000"/>
          </a:xfrm>
          <a:prstGeom prst="roundRect">
            <a:avLst>
              <a:gd name="adj" fmla="val 23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a:xfrm>
            <a:off x="2167980" y="3099312"/>
            <a:ext cx="1104123" cy="1056000"/>
          </a:xfrm>
          <a:solidFill>
            <a:schemeClr val="bg1"/>
          </a:solidFill>
        </p:spPr>
        <p:txBody>
          <a:bodyPr anchor="ctr" anchorCtr="0"/>
          <a:lstStyle>
            <a:lvl1pPr algn="ctr">
              <a:defRPr sz="6000"/>
            </a:lvl1pPr>
          </a:lstStyle>
          <a:p>
            <a:r>
              <a:rPr lang="en-US" noProof="0" dirty="0"/>
              <a:t>00</a:t>
            </a:r>
          </a:p>
        </p:txBody>
      </p:sp>
      <p:sp>
        <p:nvSpPr>
          <p:cNvPr id="5" name="Espace réservé du texte 4"/>
          <p:cNvSpPr>
            <a:spLocks noGrp="1"/>
          </p:cNvSpPr>
          <p:nvPr>
            <p:ph type="body" sz="quarter" idx="13" hasCustomPrompt="1"/>
          </p:nvPr>
        </p:nvSpPr>
        <p:spPr bwMode="gray">
          <a:xfrm>
            <a:off x="6096000" y="1911301"/>
            <a:ext cx="4176184" cy="3966683"/>
          </a:xfrm>
        </p:spPr>
        <p:txBody>
          <a:bodyPr/>
          <a:lstStyle>
            <a:lvl1pPr>
              <a:spcAft>
                <a:spcPts val="933"/>
              </a:spcAft>
              <a:defRPr sz="1333" b="1" cap="all" baseline="0">
                <a:solidFill>
                  <a:schemeClr val="accent5"/>
                </a:solidFill>
              </a:defRPr>
            </a:lvl1pPr>
            <a:lvl2pPr marL="0" indent="0">
              <a:buNone/>
              <a:defRPr sz="1333"/>
            </a:lvl2pPr>
            <a:lvl3pPr>
              <a:defRPr sz="1333"/>
            </a:lvl3pPr>
            <a:lvl4pPr>
              <a:defRPr sz="1333"/>
            </a:lvl4pPr>
            <a:lvl5pPr>
              <a:defRPr sz="1333"/>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Tree>
    <p:extLst>
      <p:ext uri="{BB962C8B-B14F-4D97-AF65-F5344CB8AC3E}">
        <p14:creationId xmlns:p14="http://schemas.microsoft.com/office/powerpoint/2010/main" val="3442041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p:bg bwMode="gray">
      <p:bgPr>
        <a:solidFill>
          <a:schemeClr val="tx2"/>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183899" y="3223466"/>
            <a:ext cx="1824000" cy="410733"/>
          </a:xfrm>
          <a:prstGeom prst="rect">
            <a:avLst/>
          </a:prstGeom>
        </p:spPr>
      </p:pic>
    </p:spTree>
    <p:extLst>
      <p:ext uri="{BB962C8B-B14F-4D97-AF65-F5344CB8AC3E}">
        <p14:creationId xmlns:p14="http://schemas.microsoft.com/office/powerpoint/2010/main" val="269109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12" name="think-cell Slide" r:id="rId4" imgW="270" imgH="270" progId="TCLayout.ActiveDocument.1">
                  <p:embed/>
                </p:oleObj>
              </mc:Choice>
              <mc:Fallback>
                <p:oleObj name="think-cell Slid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974872" y="0"/>
            <a:ext cx="10377711" cy="11049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Text Placeholder 3"/>
          <p:cNvSpPr>
            <a:spLocks noGrp="1"/>
          </p:cNvSpPr>
          <p:nvPr>
            <p:ph type="body" sz="quarter" idx="10"/>
          </p:nvPr>
        </p:nvSpPr>
        <p:spPr>
          <a:xfrm>
            <a:off x="227347" y="1815351"/>
            <a:ext cx="11700000" cy="4467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32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36" name="think-cell Slide" r:id="rId4" imgW="270" imgH="270" progId="TCLayout.ActiveDocument.1">
                  <p:embed/>
                </p:oleObj>
              </mc:Choice>
              <mc:Fallback>
                <p:oleObj name="think-cell Slide" r:id="rId4" imgW="270" imgH="270" progId="TCLayout.Active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6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3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r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91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93" name="think-cell Slide" r:id="rId25" imgW="270" imgH="270" progId="TCLayout.ActiveDocument.1">
                  <p:embed/>
                </p:oleObj>
              </mc:Choice>
              <mc:Fallback>
                <p:oleObj name="think-cell Slide" r:id="rId25" imgW="270" imgH="270" progId="TCLayout.ActiveDocument.1">
                  <p:embed/>
                  <p:pic>
                    <p:nvPicPr>
                      <p:cNvPr id="0"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1"/>
          <p:cNvGrpSpPr/>
          <p:nvPr userDrawn="1"/>
        </p:nvGrpSpPr>
        <p:grpSpPr>
          <a:xfrm>
            <a:off x="11501102" y="171573"/>
            <a:ext cx="419436" cy="388988"/>
            <a:chOff x="11501102" y="171573"/>
            <a:chExt cx="419436" cy="388988"/>
          </a:xfrm>
        </p:grpSpPr>
        <p:sp>
          <p:nvSpPr>
            <p:cNvPr id="4109"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0"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6" name="Text Placeholder 7">
            <a:extLst>
              <a:ext uri="{FF2B5EF4-FFF2-40B4-BE49-F238E27FC236}">
                <a16:creationId xmlns:a16="http://schemas.microsoft.com/office/drawing/2014/main" id="{E824319D-02CC-441E-87B5-E9D15DE8CA35}"/>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700" dirty="0">
                <a:solidFill>
                  <a:schemeClr val="bg1">
                    <a:lumMod val="65000"/>
                  </a:schemeClr>
                </a:solidFill>
              </a:rPr>
              <a:t>© Capgemini 2021. All rights reserved  </a:t>
            </a:r>
            <a:r>
              <a:rPr lang="en-US" sz="700" dirty="0">
                <a:solidFill>
                  <a:schemeClr val="accent2"/>
                </a:solidFill>
              </a:rPr>
              <a:t>|</a:t>
            </a: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grpSp>
        <p:nvGrpSpPr>
          <p:cNvPr id="3" name="Groupe 2">
            <a:extLst>
              <a:ext uri="{FF2B5EF4-FFF2-40B4-BE49-F238E27FC236}">
                <a16:creationId xmlns:a16="http://schemas.microsoft.com/office/drawing/2014/main" id="{231F4250-75BE-456B-A9D8-680BA4145249}"/>
              </a:ext>
            </a:extLst>
          </p:cNvPr>
          <p:cNvGrpSpPr/>
          <p:nvPr userDrawn="1"/>
        </p:nvGrpSpPr>
        <p:grpSpPr>
          <a:xfrm>
            <a:off x="12355040" y="33161"/>
            <a:ext cx="360000" cy="1800000"/>
            <a:chOff x="12355040" y="33161"/>
            <a:chExt cx="360000" cy="1800000"/>
          </a:xfrm>
        </p:grpSpPr>
        <p:sp>
          <p:nvSpPr>
            <p:cNvPr id="11" name="Rectangle 10">
              <a:extLst>
                <a:ext uri="{FF2B5EF4-FFF2-40B4-BE49-F238E27FC236}">
                  <a16:creationId xmlns:a16="http://schemas.microsoft.com/office/drawing/2014/main" id="{EF1244FD-1856-4971-9A73-AD6DF3F42A90}"/>
                </a:ext>
              </a:extLst>
            </p:cNvPr>
            <p:cNvSpPr/>
            <p:nvPr userDrawn="1"/>
          </p:nvSpPr>
          <p:spPr>
            <a:xfrm>
              <a:off x="12355040" y="33161"/>
              <a:ext cx="360000" cy="3600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2" name="Rectangle 11">
              <a:extLst>
                <a:ext uri="{FF2B5EF4-FFF2-40B4-BE49-F238E27FC236}">
                  <a16:creationId xmlns:a16="http://schemas.microsoft.com/office/drawing/2014/main" id="{22B40C78-6F20-4C95-AB26-B29FEC0FF747}"/>
                </a:ext>
              </a:extLst>
            </p:cNvPr>
            <p:cNvSpPr/>
            <p:nvPr userDrawn="1"/>
          </p:nvSpPr>
          <p:spPr>
            <a:xfrm>
              <a:off x="12355040" y="39316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3" name="Rectangle 12">
              <a:extLst>
                <a:ext uri="{FF2B5EF4-FFF2-40B4-BE49-F238E27FC236}">
                  <a16:creationId xmlns:a16="http://schemas.microsoft.com/office/drawing/2014/main" id="{1AED4E7D-39CE-49AE-9D4C-16EA940CBE5F}"/>
                </a:ext>
              </a:extLst>
            </p:cNvPr>
            <p:cNvSpPr/>
            <p:nvPr userDrawn="1"/>
          </p:nvSpPr>
          <p:spPr>
            <a:xfrm>
              <a:off x="12355040" y="753161"/>
              <a:ext cx="360000" cy="3600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4" name="Rectangle 13">
              <a:extLst>
                <a:ext uri="{FF2B5EF4-FFF2-40B4-BE49-F238E27FC236}">
                  <a16:creationId xmlns:a16="http://schemas.microsoft.com/office/drawing/2014/main" id="{392DC803-B0F7-4D0E-81CA-9DDCB14FA42C}"/>
                </a:ext>
              </a:extLst>
            </p:cNvPr>
            <p:cNvSpPr/>
            <p:nvPr userDrawn="1"/>
          </p:nvSpPr>
          <p:spPr>
            <a:xfrm>
              <a:off x="12355040" y="111316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5" name="Rectangle 14">
              <a:extLst>
                <a:ext uri="{FF2B5EF4-FFF2-40B4-BE49-F238E27FC236}">
                  <a16:creationId xmlns:a16="http://schemas.microsoft.com/office/drawing/2014/main" id="{03C5671A-353B-4887-BEEF-56CEFAE8D83D}"/>
                </a:ext>
              </a:extLst>
            </p:cNvPr>
            <p:cNvSpPr/>
            <p:nvPr userDrawn="1"/>
          </p:nvSpPr>
          <p:spPr>
            <a:xfrm>
              <a:off x="12355040" y="147316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grpSp>
        <p:nvGrpSpPr>
          <p:cNvPr id="5" name="Groupe 4">
            <a:extLst>
              <a:ext uri="{FF2B5EF4-FFF2-40B4-BE49-F238E27FC236}">
                <a16:creationId xmlns:a16="http://schemas.microsoft.com/office/drawing/2014/main" id="{CC6ACEFF-8651-4C08-BAF6-3BFAE6473DAF}"/>
              </a:ext>
            </a:extLst>
          </p:cNvPr>
          <p:cNvGrpSpPr/>
          <p:nvPr userDrawn="1"/>
        </p:nvGrpSpPr>
        <p:grpSpPr>
          <a:xfrm>
            <a:off x="12355040" y="1954479"/>
            <a:ext cx="360000" cy="4875772"/>
            <a:chOff x="12355040" y="1954479"/>
            <a:chExt cx="360000" cy="4875772"/>
          </a:xfrm>
        </p:grpSpPr>
        <p:sp>
          <p:nvSpPr>
            <p:cNvPr id="16" name="Rectangle 15">
              <a:extLst>
                <a:ext uri="{FF2B5EF4-FFF2-40B4-BE49-F238E27FC236}">
                  <a16:creationId xmlns:a16="http://schemas.microsoft.com/office/drawing/2014/main" id="{D27E2B2B-AB85-4173-AB1F-61084925AA83}"/>
                </a:ext>
              </a:extLst>
            </p:cNvPr>
            <p:cNvSpPr/>
            <p:nvPr userDrawn="1"/>
          </p:nvSpPr>
          <p:spPr>
            <a:xfrm>
              <a:off x="12355040" y="1954479"/>
              <a:ext cx="360000" cy="360000"/>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7" name="Rectangle 16">
              <a:extLst>
                <a:ext uri="{FF2B5EF4-FFF2-40B4-BE49-F238E27FC236}">
                  <a16:creationId xmlns:a16="http://schemas.microsoft.com/office/drawing/2014/main" id="{0DDEBD8A-CA0B-4D62-9426-DFB2D4742184}"/>
                </a:ext>
              </a:extLst>
            </p:cNvPr>
            <p:cNvSpPr/>
            <p:nvPr userDrawn="1"/>
          </p:nvSpPr>
          <p:spPr>
            <a:xfrm>
              <a:off x="12355040" y="2301846"/>
              <a:ext cx="360000" cy="360000"/>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8" name="Rectangle 17">
              <a:extLst>
                <a:ext uri="{FF2B5EF4-FFF2-40B4-BE49-F238E27FC236}">
                  <a16:creationId xmlns:a16="http://schemas.microsoft.com/office/drawing/2014/main" id="{65515214-3AFD-4A2B-95C5-2FDFF59A1BE2}"/>
                </a:ext>
              </a:extLst>
            </p:cNvPr>
            <p:cNvSpPr/>
            <p:nvPr userDrawn="1"/>
          </p:nvSpPr>
          <p:spPr>
            <a:xfrm>
              <a:off x="12355040" y="5080782"/>
              <a:ext cx="360000" cy="360000"/>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9" name="Rectangle 18">
              <a:extLst>
                <a:ext uri="{FF2B5EF4-FFF2-40B4-BE49-F238E27FC236}">
                  <a16:creationId xmlns:a16="http://schemas.microsoft.com/office/drawing/2014/main" id="{D674829A-E5EF-4140-B9ED-AC7745AB028D}"/>
                </a:ext>
              </a:extLst>
            </p:cNvPr>
            <p:cNvSpPr/>
            <p:nvPr userDrawn="1"/>
          </p:nvSpPr>
          <p:spPr>
            <a:xfrm>
              <a:off x="12355040" y="6470251"/>
              <a:ext cx="360000" cy="360000"/>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0" name="Rectangle 19">
              <a:extLst>
                <a:ext uri="{FF2B5EF4-FFF2-40B4-BE49-F238E27FC236}">
                  <a16:creationId xmlns:a16="http://schemas.microsoft.com/office/drawing/2014/main" id="{E59B3FCE-0262-45FE-BE39-9459C5BC7FEE}"/>
                </a:ext>
              </a:extLst>
            </p:cNvPr>
            <p:cNvSpPr/>
            <p:nvPr userDrawn="1"/>
          </p:nvSpPr>
          <p:spPr>
            <a:xfrm>
              <a:off x="12355040" y="4038681"/>
              <a:ext cx="360000" cy="360000"/>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2" name="Rectangle 21">
              <a:extLst>
                <a:ext uri="{FF2B5EF4-FFF2-40B4-BE49-F238E27FC236}">
                  <a16:creationId xmlns:a16="http://schemas.microsoft.com/office/drawing/2014/main" id="{F5D692DE-D6DE-4022-9F2F-5F8C1403E4D0}"/>
                </a:ext>
              </a:extLst>
            </p:cNvPr>
            <p:cNvSpPr/>
            <p:nvPr userDrawn="1"/>
          </p:nvSpPr>
          <p:spPr>
            <a:xfrm>
              <a:off x="12355040" y="4733415"/>
              <a:ext cx="360000" cy="360000"/>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3" name="Rectangle 22">
              <a:extLst>
                <a:ext uri="{FF2B5EF4-FFF2-40B4-BE49-F238E27FC236}">
                  <a16:creationId xmlns:a16="http://schemas.microsoft.com/office/drawing/2014/main" id="{35EEF2F0-E01D-4851-96E7-30214EC78A3B}"/>
                </a:ext>
              </a:extLst>
            </p:cNvPr>
            <p:cNvSpPr/>
            <p:nvPr userDrawn="1"/>
          </p:nvSpPr>
          <p:spPr>
            <a:xfrm>
              <a:off x="12355040" y="3691314"/>
              <a:ext cx="360000" cy="360000"/>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4" name="Rectangle 23">
              <a:extLst>
                <a:ext uri="{FF2B5EF4-FFF2-40B4-BE49-F238E27FC236}">
                  <a16:creationId xmlns:a16="http://schemas.microsoft.com/office/drawing/2014/main" id="{468B1DDD-74B0-4453-A996-5BA8693FF545}"/>
                </a:ext>
              </a:extLst>
            </p:cNvPr>
            <p:cNvSpPr/>
            <p:nvPr userDrawn="1"/>
          </p:nvSpPr>
          <p:spPr>
            <a:xfrm>
              <a:off x="12355040" y="2649213"/>
              <a:ext cx="360000" cy="360000"/>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5" name="Rectangle 24">
              <a:extLst>
                <a:ext uri="{FF2B5EF4-FFF2-40B4-BE49-F238E27FC236}">
                  <a16:creationId xmlns:a16="http://schemas.microsoft.com/office/drawing/2014/main" id="{8809D5E9-1B2A-4D30-A4DD-47B7C9BBCEDC}"/>
                </a:ext>
              </a:extLst>
            </p:cNvPr>
            <p:cNvSpPr/>
            <p:nvPr userDrawn="1"/>
          </p:nvSpPr>
          <p:spPr>
            <a:xfrm>
              <a:off x="12355040" y="2996580"/>
              <a:ext cx="360000" cy="360000"/>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6" name="Rectangle 25">
              <a:extLst>
                <a:ext uri="{FF2B5EF4-FFF2-40B4-BE49-F238E27FC236}">
                  <a16:creationId xmlns:a16="http://schemas.microsoft.com/office/drawing/2014/main" id="{995FF3A0-94CA-40BA-AF81-B777FF5FD489}"/>
                </a:ext>
              </a:extLst>
            </p:cNvPr>
            <p:cNvSpPr/>
            <p:nvPr userDrawn="1"/>
          </p:nvSpPr>
          <p:spPr>
            <a:xfrm>
              <a:off x="12355040" y="3343947"/>
              <a:ext cx="360000" cy="360000"/>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7" name="Rectangle 26">
              <a:extLst>
                <a:ext uri="{FF2B5EF4-FFF2-40B4-BE49-F238E27FC236}">
                  <a16:creationId xmlns:a16="http://schemas.microsoft.com/office/drawing/2014/main" id="{9F83F12C-5135-43B7-B1D8-A0A72DB85AED}"/>
                </a:ext>
              </a:extLst>
            </p:cNvPr>
            <p:cNvSpPr/>
            <p:nvPr userDrawn="1"/>
          </p:nvSpPr>
          <p:spPr>
            <a:xfrm>
              <a:off x="12355040" y="6122883"/>
              <a:ext cx="360000" cy="360000"/>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8" name="Rectangle 27">
              <a:extLst>
                <a:ext uri="{FF2B5EF4-FFF2-40B4-BE49-F238E27FC236}">
                  <a16:creationId xmlns:a16="http://schemas.microsoft.com/office/drawing/2014/main" id="{256CA1CF-2C4A-42DA-94F5-CB5E5B47F24B}"/>
                </a:ext>
              </a:extLst>
            </p:cNvPr>
            <p:cNvSpPr/>
            <p:nvPr userDrawn="1"/>
          </p:nvSpPr>
          <p:spPr>
            <a:xfrm>
              <a:off x="12355040" y="5775516"/>
              <a:ext cx="360000" cy="360000"/>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9" name="Rectangle 28">
              <a:extLst>
                <a:ext uri="{FF2B5EF4-FFF2-40B4-BE49-F238E27FC236}">
                  <a16:creationId xmlns:a16="http://schemas.microsoft.com/office/drawing/2014/main" id="{47F07AFA-8569-4B3B-854A-60B26629D96D}"/>
                </a:ext>
              </a:extLst>
            </p:cNvPr>
            <p:cNvSpPr/>
            <p:nvPr userDrawn="1"/>
          </p:nvSpPr>
          <p:spPr>
            <a:xfrm>
              <a:off x="12355040" y="5428149"/>
              <a:ext cx="360000" cy="360000"/>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30" name="Rectangle 29">
              <a:extLst>
                <a:ext uri="{FF2B5EF4-FFF2-40B4-BE49-F238E27FC236}">
                  <a16:creationId xmlns:a16="http://schemas.microsoft.com/office/drawing/2014/main" id="{8103554C-8B73-4C9A-AFFF-55D6E47A0E76}"/>
                </a:ext>
              </a:extLst>
            </p:cNvPr>
            <p:cNvSpPr/>
            <p:nvPr userDrawn="1"/>
          </p:nvSpPr>
          <p:spPr>
            <a:xfrm>
              <a:off x="12355040" y="4386048"/>
              <a:ext cx="360000" cy="360000"/>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831" r:id="rId3"/>
    <p:sldLayoutId id="2147483833" r:id="rId4"/>
    <p:sldLayoutId id="2147483837" r:id="rId5"/>
    <p:sldLayoutId id="2147483834" r:id="rId6"/>
    <p:sldLayoutId id="2147483821" r:id="rId7"/>
    <p:sldLayoutId id="2147483877" r:id="rId8"/>
    <p:sldLayoutId id="2147483999" r:id="rId9"/>
    <p:sldLayoutId id="2147484000" r:id="rId10"/>
    <p:sldLayoutId id="2147484001" r:id="rId11"/>
    <p:sldLayoutId id="2147484002" r:id="rId12"/>
    <p:sldLayoutId id="2147484003" r:id="rId13"/>
    <p:sldLayoutId id="2147484004" r:id="rId14"/>
    <p:sldLayoutId id="2147484005" r:id="rId15"/>
    <p:sldLayoutId id="2147484008" r:id="rId16"/>
    <p:sldLayoutId id="2147484009" r:id="rId17"/>
    <p:sldLayoutId id="2147484010" r:id="rId18"/>
    <p:sldLayoutId id="2147484012" r:id="rId19"/>
    <p:sldLayoutId id="2147484049" r:id="rId20"/>
    <p:sldLayoutId id="2147484050" r:id="rId2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8368" y="584884"/>
            <a:ext cx="11235267" cy="1188507"/>
          </a:xfrm>
          <a:prstGeom prst="rect">
            <a:avLst/>
          </a:prstGeom>
        </p:spPr>
        <p:txBody>
          <a:bodyPr vert="horz" lIns="0" tIns="0" rIns="0" bIns="0" rtlCol="0" anchor="t" anchorCtr="0">
            <a:noAutofit/>
          </a:bodyPr>
          <a:lstStyle/>
          <a:p>
            <a:r>
              <a:rPr lang="en-US" noProof="0" dirty="0"/>
              <a:t>Title</a:t>
            </a:r>
          </a:p>
        </p:txBody>
      </p:sp>
      <p:sp>
        <p:nvSpPr>
          <p:cNvPr id="3" name="Espace réservé du texte 2"/>
          <p:cNvSpPr>
            <a:spLocks noGrp="1"/>
          </p:cNvSpPr>
          <p:nvPr>
            <p:ph type="body" idx="1"/>
          </p:nvPr>
        </p:nvSpPr>
        <p:spPr bwMode="gray">
          <a:xfrm>
            <a:off x="478367" y="2468895"/>
            <a:ext cx="11235267" cy="3408379"/>
          </a:xfrm>
          <a:prstGeom prst="rect">
            <a:avLst/>
          </a:prstGeom>
        </p:spPr>
        <p:txBody>
          <a:bodyPr vert="horz" lIns="0" tIns="0" rIns="0" bIns="0" rtlCol="0" anchor="t" anchorCtr="0">
            <a:noAutofit/>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Espace réservé de la date 3"/>
          <p:cNvSpPr>
            <a:spLocks noGrp="1"/>
          </p:cNvSpPr>
          <p:nvPr>
            <p:ph type="dt" sz="half" idx="2"/>
          </p:nvPr>
        </p:nvSpPr>
        <p:spPr bwMode="gray">
          <a:xfrm>
            <a:off x="0" y="6405033"/>
            <a:ext cx="478368" cy="452968"/>
          </a:xfrm>
          <a:prstGeom prst="rect">
            <a:avLst/>
          </a:prstGeom>
        </p:spPr>
        <p:txBody>
          <a:bodyPr vert="horz" lIns="0" tIns="0" rIns="0" bIns="0" rtlCol="0" anchor="ctr" anchorCtr="0">
            <a:noAutofit/>
          </a:bodyPr>
          <a:lstStyle>
            <a:lvl1pPr algn="ct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3"/>
          </p:nvPr>
        </p:nvSpPr>
        <p:spPr bwMode="gray">
          <a:xfrm>
            <a:off x="680561" y="6069294"/>
            <a:ext cx="9120000" cy="335740"/>
          </a:xfrm>
          <a:prstGeom prst="rect">
            <a:avLst/>
          </a:prstGeom>
        </p:spPr>
        <p:txBody>
          <a:bodyPr vert="horz" lIns="0" tIns="0" rIns="0" bIns="0" rtlCol="0" anchor="b" anchorCtr="0">
            <a:noAutofit/>
          </a:bodyPr>
          <a:lstStyle>
            <a:lvl1pPr algn="l">
              <a:defRPr sz="1067">
                <a:solidFill>
                  <a:schemeClr val="accent4"/>
                </a:solidFill>
              </a:defRPr>
            </a:lvl1pPr>
          </a:lstStyle>
          <a:p>
            <a:endParaRPr lang="en-US" dirty="0"/>
          </a:p>
        </p:txBody>
      </p:sp>
      <p:sp>
        <p:nvSpPr>
          <p:cNvPr id="6" name="Espace réservé du numéro de diapositive 5"/>
          <p:cNvSpPr>
            <a:spLocks noGrp="1"/>
          </p:cNvSpPr>
          <p:nvPr>
            <p:ph type="sldNum" sz="quarter" idx="4"/>
          </p:nvPr>
        </p:nvSpPr>
        <p:spPr bwMode="gray">
          <a:xfrm>
            <a:off x="-677" y="6069294"/>
            <a:ext cx="576080" cy="335740"/>
          </a:xfrm>
          <a:prstGeom prst="rect">
            <a:avLst/>
          </a:prstGeom>
        </p:spPr>
        <p:txBody>
          <a:bodyPr vert="horz" lIns="0" tIns="0" rIns="0" bIns="0" rtlCol="0" anchor="b" anchorCtr="0">
            <a:noAutofit/>
          </a:bodyPr>
          <a:lstStyle>
            <a:lvl1pPr algn="r">
              <a:defRPr sz="1067">
                <a:solidFill>
                  <a:schemeClr val="accent4"/>
                </a:solidFill>
              </a:defRPr>
            </a:lvl1pPr>
          </a:lstStyle>
          <a:p>
            <a:fld id="{733122C9-A0B9-462F-8757-0847AD287B63}" type="slidenum">
              <a:rPr lang="en-US" noProof="0" smtClean="0"/>
              <a:pPr/>
              <a:t>‹#›</a:t>
            </a:fld>
            <a:endParaRPr lang="en-US" noProof="0" dirty="0"/>
          </a:p>
        </p:txBody>
      </p:sp>
      <p:pic>
        <p:nvPicPr>
          <p:cNvPr id="8" name="Image 7"/>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bwMode="gray">
          <a:xfrm>
            <a:off x="10650964" y="6157107"/>
            <a:ext cx="1104000" cy="248600"/>
          </a:xfrm>
          <a:prstGeom prst="rect">
            <a:avLst/>
          </a:prstGeom>
        </p:spPr>
      </p:pic>
    </p:spTree>
    <p:extLst>
      <p:ext uri="{BB962C8B-B14F-4D97-AF65-F5344CB8AC3E}">
        <p14:creationId xmlns:p14="http://schemas.microsoft.com/office/powerpoint/2010/main" val="161863061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sldNum="0" hdr="0" ftr="0" dt="0"/>
  <p:txStyles>
    <p:titleStyle>
      <a:lvl1pPr algn="l" defTabSz="1219170" rtl="0" eaLnBrk="1" latinLnBrk="0" hangingPunct="1">
        <a:lnSpc>
          <a:spcPct val="90000"/>
        </a:lnSpc>
        <a:spcBef>
          <a:spcPct val="0"/>
        </a:spcBef>
        <a:buNone/>
        <a:defRPr sz="2667" b="1" kern="1200">
          <a:solidFill>
            <a:schemeClr val="accent5"/>
          </a:solidFill>
          <a:latin typeface="+mj-lt"/>
          <a:ea typeface="+mj-ea"/>
          <a:cs typeface="+mj-cs"/>
        </a:defRPr>
      </a:lvl1pPr>
    </p:titleStyle>
    <p:bodyStyle>
      <a:lvl1pPr marL="0" indent="0" algn="ctr" defTabSz="1219170" rtl="0" eaLnBrk="1" latinLnBrk="0" hangingPunct="1">
        <a:lnSpc>
          <a:spcPct val="100000"/>
        </a:lnSpc>
        <a:spcBef>
          <a:spcPts val="0"/>
        </a:spcBef>
        <a:buFont typeface="Arial" pitchFamily="34" charset="0"/>
        <a:buNone/>
        <a:defRPr sz="1467" kern="1200">
          <a:solidFill>
            <a:schemeClr val="accent4"/>
          </a:solidFill>
          <a:latin typeface="+mn-lt"/>
          <a:ea typeface="+mn-ea"/>
          <a:cs typeface="+mn-cs"/>
        </a:defRPr>
      </a:lvl1pPr>
      <a:lvl2pPr marL="146047" indent="-146047" algn="ctr" defTabSz="1219170" rtl="0" eaLnBrk="1" latinLnBrk="0" hangingPunct="1">
        <a:lnSpc>
          <a:spcPct val="100000"/>
        </a:lnSpc>
        <a:spcBef>
          <a:spcPts val="0"/>
        </a:spcBef>
        <a:buFont typeface="Arial" pitchFamily="34" charset="0"/>
        <a:buChar char="•"/>
        <a:defRPr sz="1467" kern="1200">
          <a:solidFill>
            <a:schemeClr val="accent4"/>
          </a:solidFill>
          <a:latin typeface="+mn-lt"/>
          <a:ea typeface="+mn-ea"/>
          <a:cs typeface="+mn-cs"/>
        </a:defRPr>
      </a:lvl2pPr>
      <a:lvl3pPr marL="0" indent="0" algn="l" defTabSz="1219170" rtl="0" eaLnBrk="1" latinLnBrk="0" hangingPunct="1">
        <a:lnSpc>
          <a:spcPct val="100000"/>
        </a:lnSpc>
        <a:spcBef>
          <a:spcPts val="0"/>
        </a:spcBef>
        <a:buSzPct val="100000"/>
        <a:buFont typeface="Arial" pitchFamily="34" charset="0"/>
        <a:buNone/>
        <a:defRPr sz="1467" kern="1200">
          <a:solidFill>
            <a:schemeClr val="accent4"/>
          </a:solidFill>
          <a:latin typeface="+mn-lt"/>
          <a:ea typeface="+mn-ea"/>
          <a:cs typeface="+mn-cs"/>
        </a:defRPr>
      </a:lvl3pPr>
      <a:lvl4pPr marL="143996" indent="-143996" algn="l" defTabSz="1219170" rtl="0" eaLnBrk="1" latinLnBrk="0" hangingPunct="1">
        <a:lnSpc>
          <a:spcPct val="100000"/>
        </a:lnSpc>
        <a:spcBef>
          <a:spcPts val="0"/>
        </a:spcBef>
        <a:buSzPct val="100000"/>
        <a:buFont typeface="Arial" pitchFamily="34" charset="0"/>
        <a:buChar char="•"/>
        <a:defRPr sz="1467" kern="1200">
          <a:solidFill>
            <a:schemeClr val="accent4"/>
          </a:solidFill>
          <a:latin typeface="+mn-lt"/>
          <a:ea typeface="+mn-ea"/>
          <a:cs typeface="+mn-cs"/>
        </a:defRPr>
      </a:lvl4pPr>
      <a:lvl5pPr marL="287993" indent="-143996" algn="l" defTabSz="1219170" rtl="0" eaLnBrk="1" latinLnBrk="0" hangingPunct="1">
        <a:lnSpc>
          <a:spcPct val="100000"/>
        </a:lnSpc>
        <a:spcBef>
          <a:spcPts val="0"/>
        </a:spcBef>
        <a:buSzPct val="100000"/>
        <a:buFont typeface="Arial" pitchFamily="34" charset="0"/>
        <a:buChar char="•"/>
        <a:tabLst/>
        <a:defRPr sz="1467" kern="1200">
          <a:solidFill>
            <a:schemeClr val="accent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car, mountain, vehicle&#10;&#10;Description automatically generated">
            <a:extLst>
              <a:ext uri="{FF2B5EF4-FFF2-40B4-BE49-F238E27FC236}">
                <a16:creationId xmlns:a16="http://schemas.microsoft.com/office/drawing/2014/main" id="{6D92E4EC-3C30-4A58-8551-202BDCA77C90}"/>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10634" y="0"/>
            <a:ext cx="12202633" cy="6858000"/>
          </a:xfrm>
        </p:spPr>
      </p:pic>
      <p:sp>
        <p:nvSpPr>
          <p:cNvPr id="13" name="Graphic 13">
            <a:extLst>
              <a:ext uri="{FF2B5EF4-FFF2-40B4-BE49-F238E27FC236}">
                <a16:creationId xmlns:a16="http://schemas.microsoft.com/office/drawing/2014/main" id="{142D2CEA-902B-4DBF-A65C-3D5498D4335F}"/>
              </a:ext>
            </a:extLst>
          </p:cNvPr>
          <p:cNvSpPr>
            <a:spLocks/>
          </p:cNvSpPr>
          <p:nvPr/>
        </p:nvSpPr>
        <p:spPr>
          <a:xfrm rot="21365793">
            <a:off x="3937534" y="638224"/>
            <a:ext cx="8351985" cy="6323030"/>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2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12" name="Subtitle 11">
            <a:extLst>
              <a:ext uri="{FF2B5EF4-FFF2-40B4-BE49-F238E27FC236}">
                <a16:creationId xmlns:a16="http://schemas.microsoft.com/office/drawing/2014/main" id="{B28D4135-3F0B-4D5A-ADA3-87022F8C1959}"/>
              </a:ext>
            </a:extLst>
          </p:cNvPr>
          <p:cNvSpPr>
            <a:spLocks noGrp="1"/>
          </p:cNvSpPr>
          <p:nvPr>
            <p:ph type="subTitle" idx="1"/>
          </p:nvPr>
        </p:nvSpPr>
        <p:spPr/>
        <p:txBody>
          <a:bodyPr/>
          <a:lstStyle/>
          <a:p>
            <a:endParaRPr lang="en-GB" dirty="0"/>
          </a:p>
        </p:txBody>
      </p:sp>
      <p:sp>
        <p:nvSpPr>
          <p:cNvPr id="11" name="Title 10">
            <a:extLst>
              <a:ext uri="{FF2B5EF4-FFF2-40B4-BE49-F238E27FC236}">
                <a16:creationId xmlns:a16="http://schemas.microsoft.com/office/drawing/2014/main" id="{33940544-1F8D-47E0-8BF8-BEED038F26D9}"/>
              </a:ext>
            </a:extLst>
          </p:cNvPr>
          <p:cNvSpPr>
            <a:spLocks noGrp="1"/>
          </p:cNvSpPr>
          <p:nvPr>
            <p:ph type="ctrTitle"/>
          </p:nvPr>
        </p:nvSpPr>
        <p:spPr>
          <a:xfrm>
            <a:off x="404813" y="2847127"/>
            <a:ext cx="11386134" cy="1661993"/>
          </a:xfrm>
        </p:spPr>
        <p:txBody>
          <a:bodyPr/>
          <a:lstStyle/>
          <a:p>
            <a:pPr>
              <a:defRPr/>
            </a:pPr>
            <a:r>
              <a:rPr lang="en-US" altLang="en-US" sz="6000" dirty="0">
                <a:latin typeface="Ubuntu"/>
              </a:rPr>
              <a:t>Process Performance Model (PPM) Guideline : Service</a:t>
            </a:r>
            <a:endParaRPr lang="en-US" sz="4000" kern="0" dirty="0">
              <a:latin typeface="Ubuntu"/>
              <a:ea typeface="Arial" charset="0"/>
              <a:cs typeface="Arial" charset="0"/>
            </a:endParaRPr>
          </a:p>
        </p:txBody>
      </p:sp>
      <p:pic>
        <p:nvPicPr>
          <p:cNvPr id="10" name="Image 9">
            <a:extLst>
              <a:ext uri="{FF2B5EF4-FFF2-40B4-BE49-F238E27FC236}">
                <a16:creationId xmlns:a16="http://schemas.microsoft.com/office/drawing/2014/main" id="{2DD789CD-C121-4CEA-B184-171C30324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80000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Assumptions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10431712" cy="318100"/>
          </a:xfrm>
          <a:prstGeom prst="rect">
            <a:avLst/>
          </a:prstGeom>
        </p:spPr>
        <p:txBody>
          <a:bodyPr wrap="square">
            <a:spAutoFit/>
          </a:bodyPr>
          <a:lstStyle/>
          <a:p>
            <a:r>
              <a:rPr lang="en-US" sz="1467" dirty="0">
                <a:latin typeface="Arial" panose="020B0604020202020204" pitchFamily="34" charset="0"/>
                <a:cs typeface="Arial" panose="020B0604020202020204" pitchFamily="34" charset="0"/>
              </a:rPr>
              <a:t>&lt;Paste the Defining of Assumptions, Correlation among them &amp; Calculation details of Link Performance Measures here&gt;</a:t>
            </a:r>
          </a:p>
        </p:txBody>
      </p:sp>
    </p:spTree>
    <p:extLst>
      <p:ext uri="{BB962C8B-B14F-4D97-AF65-F5344CB8AC3E}">
        <p14:creationId xmlns:p14="http://schemas.microsoft.com/office/powerpoint/2010/main" val="38851370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Simulating</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Simulating Model &amp; Results here&gt;</a:t>
            </a:r>
          </a:p>
        </p:txBody>
      </p:sp>
    </p:spTree>
    <p:extLst>
      <p:ext uri="{BB962C8B-B14F-4D97-AF65-F5344CB8AC3E}">
        <p14:creationId xmlns:p14="http://schemas.microsoft.com/office/powerpoint/2010/main" val="24768787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Certainty Charts and What If analysis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Certainty Charts &amp; What If Analysis here&gt;</a:t>
            </a:r>
          </a:p>
        </p:txBody>
      </p:sp>
    </p:spTree>
    <p:extLst>
      <p:ext uri="{BB962C8B-B14F-4D97-AF65-F5344CB8AC3E}">
        <p14:creationId xmlns:p14="http://schemas.microsoft.com/office/powerpoint/2010/main" val="24641641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Improvement</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Improvement here&gt;</a:t>
            </a:r>
          </a:p>
        </p:txBody>
      </p:sp>
    </p:spTree>
    <p:extLst>
      <p:ext uri="{BB962C8B-B14F-4D97-AF65-F5344CB8AC3E}">
        <p14:creationId xmlns:p14="http://schemas.microsoft.com/office/powerpoint/2010/main" val="42182691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Defect Prevention and Problem Prevention</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9495608" cy="318100"/>
          </a:xfrm>
          <a:prstGeom prst="rect">
            <a:avLst/>
          </a:prstGeom>
        </p:spPr>
        <p:txBody>
          <a:bodyPr wrap="square">
            <a:spAutoFit/>
          </a:bodyPr>
          <a:lstStyle/>
          <a:p>
            <a:r>
              <a:rPr lang="en-US" sz="1467" dirty="0">
                <a:latin typeface="Arial" panose="020B0604020202020204" pitchFamily="34" charset="0"/>
                <a:cs typeface="Arial" panose="020B0604020202020204" pitchFamily="34" charset="0"/>
              </a:rPr>
              <a:t>&lt;Paste the Defect Prevention &amp; Problem Prevention (Fish Bone &amp; Pareto Chart) here&gt;</a:t>
            </a:r>
          </a:p>
        </p:txBody>
      </p:sp>
    </p:spTree>
    <p:extLst>
      <p:ext uri="{BB962C8B-B14F-4D97-AF65-F5344CB8AC3E}">
        <p14:creationId xmlns:p14="http://schemas.microsoft.com/office/powerpoint/2010/main" val="114415718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Recalibration</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Recalibration here&gt;</a:t>
            </a:r>
          </a:p>
        </p:txBody>
      </p:sp>
    </p:spTree>
    <p:extLst>
      <p:ext uri="{BB962C8B-B14F-4D97-AF65-F5344CB8AC3E}">
        <p14:creationId xmlns:p14="http://schemas.microsoft.com/office/powerpoint/2010/main" val="25833083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Simulation Results and Hypothesis Testing</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Simulation results &amp; Hypothesis Testing here&gt;</a:t>
            </a:r>
          </a:p>
        </p:txBody>
      </p:sp>
    </p:spTree>
    <p:extLst>
      <p:ext uri="{BB962C8B-B14F-4D97-AF65-F5344CB8AC3E}">
        <p14:creationId xmlns:p14="http://schemas.microsoft.com/office/powerpoint/2010/main" val="30591233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Sup Process Tracking</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10647736" cy="318100"/>
          </a:xfrm>
          <a:prstGeom prst="rect">
            <a:avLst/>
          </a:prstGeom>
        </p:spPr>
        <p:txBody>
          <a:bodyPr wrap="square">
            <a:spAutoFit/>
          </a:bodyPr>
          <a:lstStyle/>
          <a:p>
            <a:r>
              <a:rPr lang="en-US" sz="1467" dirty="0">
                <a:latin typeface="Arial" panose="020B0604020202020204" pitchFamily="34" charset="0"/>
                <a:cs typeface="Arial" panose="020B0604020202020204" pitchFamily="34" charset="0"/>
              </a:rPr>
              <a:t>&lt;Paste the Sub Process Tracking &amp; Analysis (Control Chart details, X Chart, MR Chart &amp; Process Capability) here&gt;</a:t>
            </a:r>
          </a:p>
        </p:txBody>
      </p:sp>
    </p:spTree>
    <p:extLst>
      <p:ext uri="{BB962C8B-B14F-4D97-AF65-F5344CB8AC3E}">
        <p14:creationId xmlns:p14="http://schemas.microsoft.com/office/powerpoint/2010/main" val="981279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Results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Results here&gt;</a:t>
            </a:r>
          </a:p>
        </p:txBody>
      </p:sp>
    </p:spTree>
    <p:extLst>
      <p:ext uri="{BB962C8B-B14F-4D97-AF65-F5344CB8AC3E}">
        <p14:creationId xmlns:p14="http://schemas.microsoft.com/office/powerpoint/2010/main" val="9304967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AGENDA</a:t>
            </a:r>
          </a:p>
        </p:txBody>
      </p:sp>
      <p:sp>
        <p:nvSpPr>
          <p:cNvPr id="5" name="Rectangle 4">
            <a:extLst>
              <a:ext uri="{FF2B5EF4-FFF2-40B4-BE49-F238E27FC236}">
                <a16:creationId xmlns:a16="http://schemas.microsoft.com/office/drawing/2014/main" id="{BBDAE2A7-1F11-4672-8363-AA051455C4BA}"/>
              </a:ext>
            </a:extLst>
          </p:cNvPr>
          <p:cNvSpPr/>
          <p:nvPr/>
        </p:nvSpPr>
        <p:spPr>
          <a:xfrm>
            <a:off x="623392" y="980728"/>
            <a:ext cx="5904656" cy="2421304"/>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Setting Objective</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Performance Baseline</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Developing Options and Evaluation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Improvement</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Recalibration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Sub Process Tracking</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33971386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AU" sz="2667" dirty="0">
                <a:solidFill>
                  <a:schemeClr val="accent1"/>
                </a:solidFill>
                <a:latin typeface="Arial" panose="020B0604020202020204" pitchFamily="34" charset="0"/>
                <a:cs typeface="Arial" panose="020B0604020202020204" pitchFamily="34" charset="0"/>
              </a:rPr>
              <a:t>PPM Lifecycle</a:t>
            </a:r>
          </a:p>
        </p:txBody>
      </p:sp>
      <p:sp>
        <p:nvSpPr>
          <p:cNvPr id="7" name="Text Placeholder 5">
            <a:extLst>
              <a:ext uri="{FF2B5EF4-FFF2-40B4-BE49-F238E27FC236}">
                <a16:creationId xmlns:a16="http://schemas.microsoft.com/office/drawing/2014/main" id="{2FB863A2-16E4-46EA-B813-007BDB03077C}"/>
              </a:ext>
            </a:extLst>
          </p:cNvPr>
          <p:cNvSpPr txBox="1">
            <a:spLocks/>
          </p:cNvSpPr>
          <p:nvPr/>
        </p:nvSpPr>
        <p:spPr>
          <a:xfrm>
            <a:off x="0" y="966105"/>
            <a:ext cx="9851003" cy="1100192"/>
          </a:xfrm>
          <a:prstGeom prst="rect">
            <a:avLst/>
          </a:prstGeom>
        </p:spPr>
        <p:txBody>
          <a:bodyPr/>
          <a:lstStyle>
            <a:lvl1pPr marL="486013" indent="-486013" algn="l" defTabSz="648019" rtl="0" eaLnBrk="1" latinLnBrk="0" hangingPunct="1">
              <a:spcBef>
                <a:spcPct val="20000"/>
              </a:spcBef>
              <a:buFont typeface="Arial"/>
              <a:buChar char="•"/>
              <a:defRPr sz="4601" kern="1200">
                <a:solidFill>
                  <a:schemeClr val="tx1"/>
                </a:solidFill>
                <a:latin typeface="+mn-lt"/>
                <a:ea typeface="+mn-ea"/>
                <a:cs typeface="+mn-cs"/>
              </a:defRPr>
            </a:lvl1pPr>
            <a:lvl2pPr marL="1053030" indent="-405012" algn="l" defTabSz="648019" rtl="0" eaLnBrk="1" latinLnBrk="0" hangingPunct="1">
              <a:spcBef>
                <a:spcPct val="20000"/>
              </a:spcBef>
              <a:buFont typeface="Arial"/>
              <a:buChar char="–"/>
              <a:defRPr sz="4001" kern="1200">
                <a:solidFill>
                  <a:schemeClr val="tx1"/>
                </a:solidFill>
                <a:latin typeface="+mn-lt"/>
                <a:ea typeface="+mn-ea"/>
                <a:cs typeface="+mn-cs"/>
              </a:defRPr>
            </a:lvl2pPr>
            <a:lvl3pPr marL="1620047" indent="-324010" algn="l" defTabSz="648019" rtl="0" eaLnBrk="1" latinLnBrk="0" hangingPunct="1">
              <a:spcBef>
                <a:spcPct val="20000"/>
              </a:spcBef>
              <a:buFont typeface="Arial"/>
              <a:buChar char="•"/>
              <a:defRPr sz="3401" kern="1200">
                <a:solidFill>
                  <a:schemeClr val="tx1"/>
                </a:solidFill>
                <a:latin typeface="+mn-lt"/>
                <a:ea typeface="+mn-ea"/>
                <a:cs typeface="+mn-cs"/>
              </a:defRPr>
            </a:lvl3pPr>
            <a:lvl4pPr marL="2268065" indent="-324010" algn="l" defTabSz="648019" rtl="0" eaLnBrk="1" latinLnBrk="0" hangingPunct="1">
              <a:spcBef>
                <a:spcPct val="20000"/>
              </a:spcBef>
              <a:buFont typeface="Arial"/>
              <a:buChar char="–"/>
              <a:defRPr sz="2801" kern="1200">
                <a:solidFill>
                  <a:schemeClr val="tx1"/>
                </a:solidFill>
                <a:latin typeface="+mn-lt"/>
                <a:ea typeface="+mn-ea"/>
                <a:cs typeface="+mn-cs"/>
              </a:defRPr>
            </a:lvl4pPr>
            <a:lvl5pPr marL="2916083" indent="-324010" algn="l" defTabSz="648019" rtl="0" eaLnBrk="1" latinLnBrk="0" hangingPunct="1">
              <a:spcBef>
                <a:spcPct val="20000"/>
              </a:spcBef>
              <a:buFont typeface="Arial"/>
              <a:buChar char="»"/>
              <a:defRPr sz="2801" kern="1200">
                <a:solidFill>
                  <a:schemeClr val="tx1"/>
                </a:solidFill>
                <a:latin typeface="+mn-lt"/>
                <a:ea typeface="+mn-ea"/>
                <a:cs typeface="+mn-cs"/>
              </a:defRPr>
            </a:lvl5pPr>
            <a:lvl6pPr marL="3564102" indent="-324010" algn="l" defTabSz="648019" rtl="0" eaLnBrk="1" latinLnBrk="0" hangingPunct="1">
              <a:spcBef>
                <a:spcPct val="20000"/>
              </a:spcBef>
              <a:buFont typeface="Arial"/>
              <a:buChar char="•"/>
              <a:defRPr sz="2801" kern="1200">
                <a:solidFill>
                  <a:schemeClr val="tx1"/>
                </a:solidFill>
                <a:latin typeface="+mn-lt"/>
                <a:ea typeface="+mn-ea"/>
                <a:cs typeface="+mn-cs"/>
              </a:defRPr>
            </a:lvl6pPr>
            <a:lvl7pPr marL="4212121" indent="-324010" algn="l" defTabSz="648019" rtl="0" eaLnBrk="1" latinLnBrk="0" hangingPunct="1">
              <a:spcBef>
                <a:spcPct val="20000"/>
              </a:spcBef>
              <a:buFont typeface="Arial"/>
              <a:buChar char="•"/>
              <a:defRPr sz="2801" kern="1200">
                <a:solidFill>
                  <a:schemeClr val="tx1"/>
                </a:solidFill>
                <a:latin typeface="+mn-lt"/>
                <a:ea typeface="+mn-ea"/>
                <a:cs typeface="+mn-cs"/>
              </a:defRPr>
            </a:lvl7pPr>
            <a:lvl8pPr marL="4860140" indent="-324010" algn="l" defTabSz="648019" rtl="0" eaLnBrk="1" latinLnBrk="0" hangingPunct="1">
              <a:spcBef>
                <a:spcPct val="20000"/>
              </a:spcBef>
              <a:buFont typeface="Arial"/>
              <a:buChar char="•"/>
              <a:defRPr sz="2801" kern="1200">
                <a:solidFill>
                  <a:schemeClr val="tx1"/>
                </a:solidFill>
                <a:latin typeface="+mn-lt"/>
                <a:ea typeface="+mn-ea"/>
                <a:cs typeface="+mn-cs"/>
              </a:defRPr>
            </a:lvl8pPr>
            <a:lvl9pPr marL="5508158" indent="-324010" algn="l" defTabSz="648019" rtl="0" eaLnBrk="1" latinLnBrk="0" hangingPunct="1">
              <a:spcBef>
                <a:spcPct val="20000"/>
              </a:spcBef>
              <a:buFont typeface="Arial"/>
              <a:buChar char="•"/>
              <a:defRPr sz="2801" kern="1200">
                <a:solidFill>
                  <a:schemeClr val="tx1"/>
                </a:solidFill>
                <a:latin typeface="+mn-lt"/>
                <a:ea typeface="+mn-ea"/>
                <a:cs typeface="+mn-cs"/>
              </a:defRPr>
            </a:lvl9pPr>
          </a:lstStyle>
          <a:p>
            <a:pPr marL="0" indent="0">
              <a:buNone/>
            </a:pPr>
            <a:endParaRPr lang="en-US" sz="1467" dirty="0">
              <a:solidFill>
                <a:schemeClr val="accent4"/>
              </a:solidFill>
              <a:latin typeface="Arial" panose="020B0604020202020204" pitchFamily="34" charset="0"/>
              <a:cs typeface="Arial" panose="020B0604020202020204" pitchFamily="34" charset="0"/>
            </a:endParaRPr>
          </a:p>
          <a:p>
            <a:pPr marL="380990" indent="-380990">
              <a:buClr>
                <a:schemeClr val="accent4"/>
              </a:buClr>
            </a:pPr>
            <a:r>
              <a:rPr lang="en-US" sz="1467" dirty="0">
                <a:latin typeface="Arial" panose="020B0604020202020204" pitchFamily="34" charset="0"/>
                <a:cs typeface="Arial" panose="020B0604020202020204" pitchFamily="34" charset="0"/>
              </a:rPr>
              <a:t>&lt;Paste the PPM Lifecycle here&gt;</a:t>
            </a:r>
          </a:p>
        </p:txBody>
      </p:sp>
    </p:spTree>
    <p:extLst>
      <p:ext uri="{BB962C8B-B14F-4D97-AF65-F5344CB8AC3E}">
        <p14:creationId xmlns:p14="http://schemas.microsoft.com/office/powerpoint/2010/main" val="41814073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Setting Objectives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Objectives &amp; Program Thresholds here&gt;</a:t>
            </a:r>
          </a:p>
        </p:txBody>
      </p:sp>
    </p:spTree>
    <p:extLst>
      <p:ext uri="{BB962C8B-B14F-4D97-AF65-F5344CB8AC3E}">
        <p14:creationId xmlns:p14="http://schemas.microsoft.com/office/powerpoint/2010/main" val="40483348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Life Cycle Selection – Standard Options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Lifecycle Selection options here&gt;</a:t>
            </a:r>
          </a:p>
        </p:txBody>
      </p:sp>
      <p:graphicFrame>
        <p:nvGraphicFramePr>
          <p:cNvPr id="4" name="Table 3">
            <a:extLst>
              <a:ext uri="{FF2B5EF4-FFF2-40B4-BE49-F238E27FC236}">
                <a16:creationId xmlns:a16="http://schemas.microsoft.com/office/drawing/2014/main" id="{E74B8ED3-5AC3-446C-9272-8736CC993FAE}"/>
              </a:ext>
            </a:extLst>
          </p:cNvPr>
          <p:cNvGraphicFramePr>
            <a:graphicFrameLocks noGrp="1"/>
          </p:cNvGraphicFramePr>
          <p:nvPr>
            <p:extLst>
              <p:ext uri="{D42A27DB-BD31-4B8C-83A1-F6EECF244321}">
                <p14:modId xmlns:p14="http://schemas.microsoft.com/office/powerpoint/2010/main" val="2685949123"/>
              </p:ext>
            </p:extLst>
          </p:nvPr>
        </p:nvGraphicFramePr>
        <p:xfrm>
          <a:off x="477350" y="2266403"/>
          <a:ext cx="11180077" cy="4162533"/>
        </p:xfrm>
        <a:graphic>
          <a:graphicData uri="http://schemas.openxmlformats.org/drawingml/2006/table">
            <a:tbl>
              <a:tblPr firstRow="1" bandRow="1">
                <a:tableStyleId>{21E4AEA4-8DFA-4A89-87EB-49C32662AFE0}</a:tableStyleId>
              </a:tblPr>
              <a:tblGrid>
                <a:gridCol w="1759341">
                  <a:extLst>
                    <a:ext uri="{9D8B030D-6E8A-4147-A177-3AD203B41FA5}">
                      <a16:colId xmlns:a16="http://schemas.microsoft.com/office/drawing/2014/main" val="671167486"/>
                    </a:ext>
                  </a:extLst>
                </a:gridCol>
                <a:gridCol w="5380000">
                  <a:extLst>
                    <a:ext uri="{9D8B030D-6E8A-4147-A177-3AD203B41FA5}">
                      <a16:colId xmlns:a16="http://schemas.microsoft.com/office/drawing/2014/main" val="1445093489"/>
                    </a:ext>
                  </a:extLst>
                </a:gridCol>
                <a:gridCol w="4040736">
                  <a:extLst>
                    <a:ext uri="{9D8B030D-6E8A-4147-A177-3AD203B41FA5}">
                      <a16:colId xmlns:a16="http://schemas.microsoft.com/office/drawing/2014/main" val="2861753495"/>
                    </a:ext>
                  </a:extLst>
                </a:gridCol>
              </a:tblGrid>
              <a:tr h="359029">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500" u="none" strike="noStrike" cap="none" normalizeH="0" baseline="0" dirty="0">
                          <a:ln>
                            <a:noFill/>
                          </a:ln>
                          <a:effectLst/>
                          <a:latin typeface="Ubuntu"/>
                        </a:rPr>
                        <a:t>SCENARIO</a:t>
                      </a:r>
                      <a:endParaRPr kumimoji="0" lang="en-US" sz="1500" b="1" i="0" u="none" strike="noStrike" cap="none" normalizeH="0" baseline="0" dirty="0">
                        <a:ln>
                          <a:noFill/>
                        </a:ln>
                        <a:solidFill>
                          <a:srgbClr val="000000"/>
                        </a:solidFill>
                        <a:effectLst/>
                        <a:latin typeface="Ubuntu"/>
                        <a:cs typeface="Arial" charset="0"/>
                      </a:endParaRPr>
                    </a:p>
                  </a:txBody>
                  <a:tcPr marL="92145" marR="92145" marT="45665" marB="45665" anchor="ctr" horzOverflow="overflow"/>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500" u="none" strike="noStrike" cap="none" normalizeH="0" baseline="0" dirty="0">
                          <a:ln>
                            <a:noFill/>
                          </a:ln>
                          <a:effectLst/>
                          <a:latin typeface="Ubuntu"/>
                        </a:rPr>
                        <a:t>STANDARD LIFE CYCLE OPTIONS</a:t>
                      </a:r>
                      <a:endParaRPr kumimoji="0" lang="en-US" sz="1500" b="1" i="0" u="none" strike="noStrike" cap="none" normalizeH="0" baseline="0" dirty="0">
                        <a:ln>
                          <a:noFill/>
                        </a:ln>
                        <a:solidFill>
                          <a:srgbClr val="000000"/>
                        </a:solidFill>
                        <a:effectLst/>
                        <a:latin typeface="Ubuntu"/>
                        <a:cs typeface="Arial" charset="0"/>
                      </a:endParaRPr>
                    </a:p>
                  </a:txBody>
                  <a:tcPr marL="92785" marR="92785" marT="45665" marB="45665" anchor="ctr" horzOverflow="overflow"/>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500" u="none" strike="noStrike" cap="none" normalizeH="0" baseline="0" dirty="0">
                          <a:ln>
                            <a:noFill/>
                          </a:ln>
                          <a:effectLst/>
                          <a:latin typeface="Ubuntu"/>
                        </a:rPr>
                        <a:t>REMARKS</a:t>
                      </a:r>
                      <a:endParaRPr kumimoji="0" lang="en-US" sz="1500" b="1" i="0" u="none" strike="noStrike" cap="none" normalizeH="0" baseline="0" dirty="0">
                        <a:ln>
                          <a:noFill/>
                        </a:ln>
                        <a:solidFill>
                          <a:srgbClr val="000000"/>
                        </a:solidFill>
                        <a:effectLst/>
                        <a:latin typeface="Ubuntu"/>
                        <a:cs typeface="Arial" charset="0"/>
                      </a:endParaRPr>
                    </a:p>
                  </a:txBody>
                  <a:tcPr marL="92785" marR="92785" marT="45665" marB="45665" anchor="ctr" horzOverflow="overflow"/>
                </a:tc>
                <a:extLst>
                  <a:ext uri="{0D108BD9-81ED-4DB2-BD59-A6C34878D82A}">
                    <a16:rowId xmlns:a16="http://schemas.microsoft.com/office/drawing/2014/main" val="2309309599"/>
                  </a:ext>
                </a:extLst>
              </a:tr>
              <a:tr h="454052">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1.</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0" u="none" strike="noStrike" kern="1200" cap="none" normalizeH="0" baseline="0" dirty="0">
                        <a:ln>
                          <a:noFill/>
                        </a:ln>
                        <a:solidFill>
                          <a:srgbClr val="000000"/>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2269947267"/>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2.</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1671146676"/>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3. </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883483458"/>
                  </a:ext>
                </a:extLst>
              </a:tr>
              <a:tr h="365216">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4</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0" u="none" strike="noStrike" kern="1200" cap="none" normalizeH="0" baseline="0" dirty="0">
                        <a:ln>
                          <a:noFill/>
                        </a:ln>
                        <a:solidFill>
                          <a:srgbClr val="000000"/>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defRPr/>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3541864517"/>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5.</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0" u="none" strike="noStrike" kern="1200" cap="none" normalizeH="0" baseline="0" dirty="0">
                        <a:ln>
                          <a:noFill/>
                        </a:ln>
                        <a:solidFill>
                          <a:srgbClr val="000000"/>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1068796215"/>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6.</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3950883629"/>
                  </a:ext>
                </a:extLst>
              </a:tr>
              <a:tr h="365216">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7.</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1875868539"/>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8. </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649358019"/>
                  </a:ext>
                </a:extLst>
              </a:tr>
            </a:tbl>
          </a:graphicData>
        </a:graphic>
      </p:graphicFrame>
    </p:spTree>
    <p:extLst>
      <p:ext uri="{BB962C8B-B14F-4D97-AF65-F5344CB8AC3E}">
        <p14:creationId xmlns:p14="http://schemas.microsoft.com/office/powerpoint/2010/main" val="10081627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Define PPM &amp; Lifecycle Scope</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PPM &amp; Lifecycle scope here&gt;</a:t>
            </a:r>
          </a:p>
        </p:txBody>
      </p:sp>
      <p:graphicFrame>
        <p:nvGraphicFramePr>
          <p:cNvPr id="4" name="Table 3">
            <a:extLst>
              <a:ext uri="{FF2B5EF4-FFF2-40B4-BE49-F238E27FC236}">
                <a16:creationId xmlns:a16="http://schemas.microsoft.com/office/drawing/2014/main" id="{ECC0DF42-FD87-4637-A172-EA242E0B9E1A}"/>
              </a:ext>
            </a:extLst>
          </p:cNvPr>
          <p:cNvGraphicFramePr>
            <a:graphicFrameLocks noGrp="1"/>
          </p:cNvGraphicFramePr>
          <p:nvPr>
            <p:extLst>
              <p:ext uri="{D42A27DB-BD31-4B8C-83A1-F6EECF244321}">
                <p14:modId xmlns:p14="http://schemas.microsoft.com/office/powerpoint/2010/main" val="2398888755"/>
              </p:ext>
            </p:extLst>
          </p:nvPr>
        </p:nvGraphicFramePr>
        <p:xfrm>
          <a:off x="604911" y="2135598"/>
          <a:ext cx="6787233" cy="4282332"/>
        </p:xfrm>
        <a:graphic>
          <a:graphicData uri="http://schemas.openxmlformats.org/drawingml/2006/table">
            <a:tbl>
              <a:tblPr firstRow="1" bandRow="1">
                <a:tableStyleId>{21E4AEA4-8DFA-4A89-87EB-49C32662AFE0}</a:tableStyleId>
              </a:tblPr>
              <a:tblGrid>
                <a:gridCol w="2333739">
                  <a:extLst>
                    <a:ext uri="{9D8B030D-6E8A-4147-A177-3AD203B41FA5}">
                      <a16:colId xmlns:a16="http://schemas.microsoft.com/office/drawing/2014/main" val="668143460"/>
                    </a:ext>
                  </a:extLst>
                </a:gridCol>
                <a:gridCol w="4453494">
                  <a:extLst>
                    <a:ext uri="{9D8B030D-6E8A-4147-A177-3AD203B41FA5}">
                      <a16:colId xmlns:a16="http://schemas.microsoft.com/office/drawing/2014/main" val="374139356"/>
                    </a:ext>
                  </a:extLst>
                </a:gridCol>
              </a:tblGrid>
              <a:tr h="671555">
                <a:tc>
                  <a:txBody>
                    <a:bodyPr/>
                    <a:lstStyle>
                      <a:lvl1pPr marL="0" algn="l" defTabSz="914400" rtl="0" eaLnBrk="1" latinLnBrk="0" hangingPunct="1">
                        <a:defRPr sz="1800" b="1" kern="1200">
                          <a:solidFill>
                            <a:schemeClr val="lt1"/>
                          </a:solidFill>
                          <a:latin typeface="BentonSansF Book"/>
                        </a:defRPr>
                      </a:lvl1pPr>
                      <a:lvl2pPr marL="457200" algn="l" defTabSz="914400" rtl="0" eaLnBrk="1" latinLnBrk="0" hangingPunct="1">
                        <a:defRPr sz="1800" b="1" kern="1200">
                          <a:solidFill>
                            <a:schemeClr val="lt1"/>
                          </a:solidFill>
                          <a:latin typeface="BentonSansF Book"/>
                        </a:defRPr>
                      </a:lvl2pPr>
                      <a:lvl3pPr marL="914400" algn="l" defTabSz="914400" rtl="0" eaLnBrk="1" latinLnBrk="0" hangingPunct="1">
                        <a:defRPr sz="1800" b="1" kern="1200">
                          <a:solidFill>
                            <a:schemeClr val="lt1"/>
                          </a:solidFill>
                          <a:latin typeface="BentonSansF Book"/>
                        </a:defRPr>
                      </a:lvl3pPr>
                      <a:lvl4pPr marL="1371600" algn="l" defTabSz="914400" rtl="0" eaLnBrk="1" latinLnBrk="0" hangingPunct="1">
                        <a:defRPr sz="1800" b="1" kern="1200">
                          <a:solidFill>
                            <a:schemeClr val="lt1"/>
                          </a:solidFill>
                          <a:latin typeface="BentonSansF Book"/>
                        </a:defRPr>
                      </a:lvl4pPr>
                      <a:lvl5pPr marL="1828800" algn="l" defTabSz="914400" rtl="0" eaLnBrk="1" latinLnBrk="0" hangingPunct="1">
                        <a:defRPr sz="1800" b="1" kern="1200">
                          <a:solidFill>
                            <a:schemeClr val="lt1"/>
                          </a:solidFill>
                          <a:latin typeface="BentonSansF Book"/>
                        </a:defRPr>
                      </a:lvl5pPr>
                      <a:lvl6pPr marL="2286000" algn="l" defTabSz="914400" rtl="0" eaLnBrk="1" latinLnBrk="0" hangingPunct="1">
                        <a:defRPr sz="1800" b="1" kern="1200">
                          <a:solidFill>
                            <a:schemeClr val="lt1"/>
                          </a:solidFill>
                          <a:latin typeface="BentonSansF Book"/>
                        </a:defRPr>
                      </a:lvl6pPr>
                      <a:lvl7pPr marL="2743200" algn="l" defTabSz="914400" rtl="0" eaLnBrk="1" latinLnBrk="0" hangingPunct="1">
                        <a:defRPr sz="1800" b="1" kern="1200">
                          <a:solidFill>
                            <a:schemeClr val="lt1"/>
                          </a:solidFill>
                          <a:latin typeface="BentonSansF Book"/>
                        </a:defRPr>
                      </a:lvl7pPr>
                      <a:lvl8pPr marL="3200400" algn="l" defTabSz="914400" rtl="0" eaLnBrk="1" latinLnBrk="0" hangingPunct="1">
                        <a:defRPr sz="1800" b="1" kern="1200">
                          <a:solidFill>
                            <a:schemeClr val="lt1"/>
                          </a:solidFill>
                          <a:latin typeface="BentonSansF Book"/>
                        </a:defRPr>
                      </a:lvl8pPr>
                      <a:lvl9pPr marL="3657600" algn="l" defTabSz="914400" rtl="0" eaLnBrk="1" latinLnBrk="0" hangingPunct="1">
                        <a:defRPr sz="1800" b="1" kern="1200">
                          <a:solidFill>
                            <a:schemeClr val="lt1"/>
                          </a:solidFill>
                          <a:latin typeface="BentonSansF Book"/>
                        </a:defRPr>
                      </a:lvl9pPr>
                    </a:lstStyle>
                    <a:p>
                      <a:r>
                        <a:rPr lang="en-US" sz="1600" dirty="0">
                          <a:latin typeface="Ubuntu"/>
                        </a:rPr>
                        <a:t>Performance</a:t>
                      </a:r>
                      <a:r>
                        <a:rPr lang="en-US" sz="1600" baseline="0" dirty="0">
                          <a:latin typeface="Ubuntu"/>
                        </a:rPr>
                        <a:t> Criteria</a:t>
                      </a:r>
                      <a:endParaRPr lang="en-US" sz="1600" dirty="0">
                        <a:solidFill>
                          <a:schemeClr val="bg1">
                            <a:lumMod val="20000"/>
                            <a:lumOff val="80000"/>
                          </a:schemeClr>
                        </a:solidFill>
                        <a:latin typeface="Ubuntu"/>
                      </a:endParaRPr>
                    </a:p>
                  </a:txBody>
                  <a:tcPr marL="91453" marR="91453" marT="45711" marB="45711" anchor="ctr"/>
                </a:tc>
                <a:tc>
                  <a:txBody>
                    <a:bodyPr/>
                    <a:lstStyle>
                      <a:lvl1pPr marL="0" algn="l" defTabSz="914400" rtl="0" eaLnBrk="1" latinLnBrk="0" hangingPunct="1">
                        <a:defRPr sz="1800" b="1" kern="1200">
                          <a:solidFill>
                            <a:schemeClr val="lt1"/>
                          </a:solidFill>
                          <a:latin typeface="BentonSansF Book"/>
                        </a:defRPr>
                      </a:lvl1pPr>
                      <a:lvl2pPr marL="457200" algn="l" defTabSz="914400" rtl="0" eaLnBrk="1" latinLnBrk="0" hangingPunct="1">
                        <a:defRPr sz="1800" b="1" kern="1200">
                          <a:solidFill>
                            <a:schemeClr val="lt1"/>
                          </a:solidFill>
                          <a:latin typeface="BentonSansF Book"/>
                        </a:defRPr>
                      </a:lvl2pPr>
                      <a:lvl3pPr marL="914400" algn="l" defTabSz="914400" rtl="0" eaLnBrk="1" latinLnBrk="0" hangingPunct="1">
                        <a:defRPr sz="1800" b="1" kern="1200">
                          <a:solidFill>
                            <a:schemeClr val="lt1"/>
                          </a:solidFill>
                          <a:latin typeface="BentonSansF Book"/>
                        </a:defRPr>
                      </a:lvl3pPr>
                      <a:lvl4pPr marL="1371600" algn="l" defTabSz="914400" rtl="0" eaLnBrk="1" latinLnBrk="0" hangingPunct="1">
                        <a:defRPr sz="1800" b="1" kern="1200">
                          <a:solidFill>
                            <a:schemeClr val="lt1"/>
                          </a:solidFill>
                          <a:latin typeface="BentonSansF Book"/>
                        </a:defRPr>
                      </a:lvl4pPr>
                      <a:lvl5pPr marL="1828800" algn="l" defTabSz="914400" rtl="0" eaLnBrk="1" latinLnBrk="0" hangingPunct="1">
                        <a:defRPr sz="1800" b="1" kern="1200">
                          <a:solidFill>
                            <a:schemeClr val="lt1"/>
                          </a:solidFill>
                          <a:latin typeface="BentonSansF Book"/>
                        </a:defRPr>
                      </a:lvl5pPr>
                      <a:lvl6pPr marL="2286000" algn="l" defTabSz="914400" rtl="0" eaLnBrk="1" latinLnBrk="0" hangingPunct="1">
                        <a:defRPr sz="1800" b="1" kern="1200">
                          <a:solidFill>
                            <a:schemeClr val="lt1"/>
                          </a:solidFill>
                          <a:latin typeface="BentonSansF Book"/>
                        </a:defRPr>
                      </a:lvl6pPr>
                      <a:lvl7pPr marL="2743200" algn="l" defTabSz="914400" rtl="0" eaLnBrk="1" latinLnBrk="0" hangingPunct="1">
                        <a:defRPr sz="1800" b="1" kern="1200">
                          <a:solidFill>
                            <a:schemeClr val="lt1"/>
                          </a:solidFill>
                          <a:latin typeface="BentonSansF Book"/>
                        </a:defRPr>
                      </a:lvl7pPr>
                      <a:lvl8pPr marL="3200400" algn="l" defTabSz="914400" rtl="0" eaLnBrk="1" latinLnBrk="0" hangingPunct="1">
                        <a:defRPr sz="1800" b="1" kern="1200">
                          <a:solidFill>
                            <a:schemeClr val="lt1"/>
                          </a:solidFill>
                          <a:latin typeface="BentonSansF Book"/>
                        </a:defRPr>
                      </a:lvl8pPr>
                      <a:lvl9pPr marL="3657600" algn="l" defTabSz="914400" rtl="0" eaLnBrk="1" latinLnBrk="0" hangingPunct="1">
                        <a:defRPr sz="1800" b="1" kern="1200">
                          <a:solidFill>
                            <a:schemeClr val="lt1"/>
                          </a:solidFill>
                          <a:latin typeface="BentonSansF Book"/>
                        </a:defRPr>
                      </a:lvl9pPr>
                    </a:lstStyle>
                    <a:p>
                      <a:pPr algn="ctr"/>
                      <a:r>
                        <a:rPr lang="en-US" sz="1600" dirty="0">
                          <a:latin typeface="Ubuntu"/>
                        </a:rPr>
                        <a:t>Target</a:t>
                      </a:r>
                      <a:endParaRPr lang="en-US" sz="1600" dirty="0">
                        <a:solidFill>
                          <a:schemeClr val="bg1">
                            <a:lumMod val="20000"/>
                            <a:lumOff val="80000"/>
                          </a:schemeClr>
                        </a:solidFill>
                        <a:latin typeface="Ubuntu"/>
                      </a:endParaRPr>
                    </a:p>
                  </a:txBody>
                  <a:tcPr marL="91453" marR="91453" marT="45711" marB="45711" anchor="ctr"/>
                </a:tc>
                <a:extLst>
                  <a:ext uri="{0D108BD9-81ED-4DB2-BD59-A6C34878D82A}">
                    <a16:rowId xmlns:a16="http://schemas.microsoft.com/office/drawing/2014/main" val="4256619541"/>
                  </a:ext>
                </a:extLst>
              </a:tr>
              <a:tr h="678522">
                <a:tc>
                  <a:txBody>
                    <a:bodyPr/>
                    <a:lstStyle/>
                    <a:p>
                      <a:r>
                        <a:rPr lang="en-US" sz="1600" kern="1200" dirty="0">
                          <a:latin typeface="Ubuntu"/>
                        </a:rPr>
                        <a:t>SLA Compliance</a:t>
                      </a:r>
                      <a:endParaRPr lang="en-US" sz="1600" kern="1200" dirty="0">
                        <a:solidFill>
                          <a:schemeClr val="dk1"/>
                        </a:solidFill>
                        <a:latin typeface="Ubuntu"/>
                        <a:ea typeface="+mn-ea"/>
                        <a:cs typeface="+mn-cs"/>
                      </a:endParaRPr>
                    </a:p>
                  </a:txBody>
                  <a:tcPr marL="91453" marR="91453"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C4212C"/>
                        </a:solidFill>
                        <a:latin typeface="Ubuntu"/>
                        <a:ea typeface="+mn-ea"/>
                        <a:cs typeface="+mn-cs"/>
                      </a:endParaRPr>
                    </a:p>
                  </a:txBody>
                  <a:tcPr marL="91453" marR="91453" marT="45711" marB="45711" anchor="ctr"/>
                </a:tc>
                <a:extLst>
                  <a:ext uri="{0D108BD9-81ED-4DB2-BD59-A6C34878D82A}">
                    <a16:rowId xmlns:a16="http://schemas.microsoft.com/office/drawing/2014/main" val="928316166"/>
                  </a:ext>
                </a:extLst>
              </a:tr>
              <a:tr h="1563546">
                <a:tc>
                  <a:txBody>
                    <a:bodyPr/>
                    <a:lstStyle>
                      <a:lvl1pPr marL="0" algn="l" defTabSz="914400" rtl="0" eaLnBrk="1" latinLnBrk="0" hangingPunct="1">
                        <a:defRPr sz="1800" kern="1200">
                          <a:solidFill>
                            <a:schemeClr val="dk1"/>
                          </a:solidFill>
                          <a:latin typeface="BentonSansF Book"/>
                        </a:defRPr>
                      </a:lvl1pPr>
                      <a:lvl2pPr marL="457200" algn="l" defTabSz="914400" rtl="0" eaLnBrk="1" latinLnBrk="0" hangingPunct="1">
                        <a:defRPr sz="1800" kern="1200">
                          <a:solidFill>
                            <a:schemeClr val="dk1"/>
                          </a:solidFill>
                          <a:latin typeface="BentonSansF Book"/>
                        </a:defRPr>
                      </a:lvl2pPr>
                      <a:lvl3pPr marL="914400" algn="l" defTabSz="914400" rtl="0" eaLnBrk="1" latinLnBrk="0" hangingPunct="1">
                        <a:defRPr sz="1800" kern="1200">
                          <a:solidFill>
                            <a:schemeClr val="dk1"/>
                          </a:solidFill>
                          <a:latin typeface="BentonSansF Book"/>
                        </a:defRPr>
                      </a:lvl3pPr>
                      <a:lvl4pPr marL="1371600" algn="l" defTabSz="914400" rtl="0" eaLnBrk="1" latinLnBrk="0" hangingPunct="1">
                        <a:defRPr sz="1800" kern="1200">
                          <a:solidFill>
                            <a:schemeClr val="dk1"/>
                          </a:solidFill>
                          <a:latin typeface="BentonSansF Book"/>
                        </a:defRPr>
                      </a:lvl4pPr>
                      <a:lvl5pPr marL="1828800" algn="l" defTabSz="914400" rtl="0" eaLnBrk="1" latinLnBrk="0" hangingPunct="1">
                        <a:defRPr sz="1800" kern="1200">
                          <a:solidFill>
                            <a:schemeClr val="dk1"/>
                          </a:solidFill>
                          <a:latin typeface="BentonSansF Book"/>
                        </a:defRPr>
                      </a:lvl5pPr>
                      <a:lvl6pPr marL="2286000" algn="l" defTabSz="914400" rtl="0" eaLnBrk="1" latinLnBrk="0" hangingPunct="1">
                        <a:defRPr sz="1800" kern="1200">
                          <a:solidFill>
                            <a:schemeClr val="dk1"/>
                          </a:solidFill>
                          <a:latin typeface="BentonSansF Book"/>
                        </a:defRPr>
                      </a:lvl6pPr>
                      <a:lvl7pPr marL="2743200" algn="l" defTabSz="914400" rtl="0" eaLnBrk="1" latinLnBrk="0" hangingPunct="1">
                        <a:defRPr sz="1800" kern="1200">
                          <a:solidFill>
                            <a:schemeClr val="dk1"/>
                          </a:solidFill>
                          <a:latin typeface="BentonSansF Book"/>
                        </a:defRPr>
                      </a:lvl7pPr>
                      <a:lvl8pPr marL="3200400" algn="l" defTabSz="914400" rtl="0" eaLnBrk="1" latinLnBrk="0" hangingPunct="1">
                        <a:defRPr sz="1800" kern="1200">
                          <a:solidFill>
                            <a:schemeClr val="dk1"/>
                          </a:solidFill>
                          <a:latin typeface="BentonSansF Book"/>
                        </a:defRPr>
                      </a:lvl8pPr>
                      <a:lvl9pPr marL="3657600" algn="l" defTabSz="914400" rtl="0" eaLnBrk="1" latinLnBrk="0" hangingPunct="1">
                        <a:defRPr sz="1800" kern="1200">
                          <a:solidFill>
                            <a:schemeClr val="dk1"/>
                          </a:solidFill>
                          <a:latin typeface="BentonSansF Book"/>
                        </a:defRPr>
                      </a:lvl9pPr>
                    </a:lstStyle>
                    <a:p>
                      <a:r>
                        <a:rPr lang="en-US" sz="1600" kern="1200" dirty="0">
                          <a:latin typeface="Ubuntu"/>
                        </a:rPr>
                        <a:t>Average Time to close defect</a:t>
                      </a:r>
                      <a:endParaRPr lang="en-US" sz="1600" kern="1200" dirty="0">
                        <a:solidFill>
                          <a:schemeClr val="dk1"/>
                        </a:solidFill>
                        <a:latin typeface="Ubuntu"/>
                        <a:ea typeface="+mn-ea"/>
                        <a:cs typeface="+mn-cs"/>
                      </a:endParaRPr>
                    </a:p>
                  </a:txBody>
                  <a:tcPr marL="91453" marR="91453" marT="45711" marB="45711" anchor="ctr"/>
                </a:tc>
                <a:tc>
                  <a:txBody>
                    <a:bodyPr/>
                    <a:lstStyle>
                      <a:lvl1pPr marL="0" algn="l" defTabSz="914400" rtl="0" eaLnBrk="1" latinLnBrk="0" hangingPunct="1">
                        <a:defRPr sz="1800" kern="1200">
                          <a:solidFill>
                            <a:schemeClr val="dk1"/>
                          </a:solidFill>
                          <a:latin typeface="BentonSansF Book"/>
                        </a:defRPr>
                      </a:lvl1pPr>
                      <a:lvl2pPr marL="457200" algn="l" defTabSz="914400" rtl="0" eaLnBrk="1" latinLnBrk="0" hangingPunct="1">
                        <a:defRPr sz="1800" kern="1200">
                          <a:solidFill>
                            <a:schemeClr val="dk1"/>
                          </a:solidFill>
                          <a:latin typeface="BentonSansF Book"/>
                        </a:defRPr>
                      </a:lvl2pPr>
                      <a:lvl3pPr marL="914400" algn="l" defTabSz="914400" rtl="0" eaLnBrk="1" latinLnBrk="0" hangingPunct="1">
                        <a:defRPr sz="1800" kern="1200">
                          <a:solidFill>
                            <a:schemeClr val="dk1"/>
                          </a:solidFill>
                          <a:latin typeface="BentonSansF Book"/>
                        </a:defRPr>
                      </a:lvl3pPr>
                      <a:lvl4pPr marL="1371600" algn="l" defTabSz="914400" rtl="0" eaLnBrk="1" latinLnBrk="0" hangingPunct="1">
                        <a:defRPr sz="1800" kern="1200">
                          <a:solidFill>
                            <a:schemeClr val="dk1"/>
                          </a:solidFill>
                          <a:latin typeface="BentonSansF Book"/>
                        </a:defRPr>
                      </a:lvl4pPr>
                      <a:lvl5pPr marL="1828800" algn="l" defTabSz="914400" rtl="0" eaLnBrk="1" latinLnBrk="0" hangingPunct="1">
                        <a:defRPr sz="1800" kern="1200">
                          <a:solidFill>
                            <a:schemeClr val="dk1"/>
                          </a:solidFill>
                          <a:latin typeface="BentonSansF Book"/>
                        </a:defRPr>
                      </a:lvl5pPr>
                      <a:lvl6pPr marL="2286000" algn="l" defTabSz="914400" rtl="0" eaLnBrk="1" latinLnBrk="0" hangingPunct="1">
                        <a:defRPr sz="1800" kern="1200">
                          <a:solidFill>
                            <a:schemeClr val="dk1"/>
                          </a:solidFill>
                          <a:latin typeface="BentonSansF Book"/>
                        </a:defRPr>
                      </a:lvl6pPr>
                      <a:lvl7pPr marL="2743200" algn="l" defTabSz="914400" rtl="0" eaLnBrk="1" latinLnBrk="0" hangingPunct="1">
                        <a:defRPr sz="1800" kern="1200">
                          <a:solidFill>
                            <a:schemeClr val="dk1"/>
                          </a:solidFill>
                          <a:latin typeface="BentonSansF Book"/>
                        </a:defRPr>
                      </a:lvl7pPr>
                      <a:lvl8pPr marL="3200400" algn="l" defTabSz="914400" rtl="0" eaLnBrk="1" latinLnBrk="0" hangingPunct="1">
                        <a:defRPr sz="1800" kern="1200">
                          <a:solidFill>
                            <a:schemeClr val="dk1"/>
                          </a:solidFill>
                          <a:latin typeface="BentonSansF Book"/>
                        </a:defRPr>
                      </a:lvl8pPr>
                      <a:lvl9pPr marL="3657600" algn="l" defTabSz="914400" rtl="0" eaLnBrk="1" latinLnBrk="0" hangingPunct="1">
                        <a:defRPr sz="1800" kern="1200">
                          <a:solidFill>
                            <a:schemeClr val="dk1"/>
                          </a:solidFill>
                          <a:latin typeface="BentonSansF Book"/>
                        </a:defRPr>
                      </a:lvl9pPr>
                    </a:lstStyle>
                    <a:p>
                      <a:pPr algn="l"/>
                      <a:endParaRPr lang="en-US" sz="1600" kern="1200" baseline="0" dirty="0">
                        <a:solidFill>
                          <a:schemeClr val="bg1">
                            <a:lumMod val="50000"/>
                          </a:schemeClr>
                        </a:solidFill>
                        <a:latin typeface="Ubuntu"/>
                        <a:ea typeface="+mn-ea"/>
                        <a:cs typeface="+mn-cs"/>
                      </a:endParaRPr>
                    </a:p>
                  </a:txBody>
                  <a:tcPr marL="91453" marR="91453" marT="45711" marB="45711" anchor="ctr"/>
                </a:tc>
                <a:extLst>
                  <a:ext uri="{0D108BD9-81ED-4DB2-BD59-A6C34878D82A}">
                    <a16:rowId xmlns:a16="http://schemas.microsoft.com/office/drawing/2014/main" val="3592259141"/>
                  </a:ext>
                </a:extLst>
              </a:tr>
              <a:tr h="693270">
                <a:tc>
                  <a:txBody>
                    <a:bodyPr/>
                    <a:lstStyle/>
                    <a:p>
                      <a:pPr marL="0" algn="l" defTabSz="914400" rtl="0" eaLnBrk="1" latinLnBrk="0" hangingPunct="1"/>
                      <a:r>
                        <a:rPr lang="en-US" sz="1600" kern="1200" dirty="0">
                          <a:latin typeface="Ubuntu"/>
                        </a:rPr>
                        <a:t>Re-Ope</a:t>
                      </a:r>
                      <a:r>
                        <a:rPr lang="en-US" sz="1600" kern="1200" baseline="0" dirty="0">
                          <a:latin typeface="Ubuntu"/>
                        </a:rPr>
                        <a:t>n Defect or Bad Fix</a:t>
                      </a:r>
                    </a:p>
                    <a:p>
                      <a:pPr marL="0" algn="l" defTabSz="914400" rtl="0" eaLnBrk="1" latinLnBrk="0" hangingPunct="1"/>
                      <a:r>
                        <a:rPr lang="en-US" sz="1600" dirty="0">
                          <a:latin typeface="Ubuntu"/>
                        </a:rPr>
                        <a:t>(Rate or count)</a:t>
                      </a:r>
                      <a:endParaRPr lang="en-US" sz="1600" i="1" kern="1200" dirty="0">
                        <a:solidFill>
                          <a:schemeClr val="dk1"/>
                        </a:solidFill>
                        <a:latin typeface="Ubuntu"/>
                        <a:ea typeface="+mn-ea"/>
                        <a:cs typeface="+mn-cs"/>
                      </a:endParaRPr>
                    </a:p>
                  </a:txBody>
                  <a:tcPr marL="91453" marR="91453" marT="45711" marB="45711" anchor="ctr"/>
                </a:tc>
                <a:tc>
                  <a:txBody>
                    <a:bodyPr/>
                    <a:lstStyle/>
                    <a:p>
                      <a:pPr algn="l"/>
                      <a:endParaRPr lang="en-US" sz="1600" dirty="0">
                        <a:solidFill>
                          <a:srgbClr val="C4212C"/>
                        </a:solidFill>
                        <a:latin typeface="Ubuntu"/>
                      </a:endParaRPr>
                    </a:p>
                  </a:txBody>
                  <a:tcPr marL="91453" marR="91453" marT="45711" marB="45711" anchor="ctr"/>
                </a:tc>
                <a:extLst>
                  <a:ext uri="{0D108BD9-81ED-4DB2-BD59-A6C34878D82A}">
                    <a16:rowId xmlns:a16="http://schemas.microsoft.com/office/drawing/2014/main" val="3553829873"/>
                  </a:ext>
                </a:extLst>
              </a:tr>
              <a:tr h="545767">
                <a:tc>
                  <a:txBody>
                    <a:bodyPr/>
                    <a:lstStyle/>
                    <a:p>
                      <a:pPr marL="0" algn="l" defTabSz="914400" rtl="0" eaLnBrk="1" latinLnBrk="0" hangingPunct="1"/>
                      <a:r>
                        <a:rPr lang="en-US" sz="1600" kern="1200" dirty="0">
                          <a:latin typeface="Ubuntu"/>
                        </a:rPr>
                        <a:t>Capacity Utilization</a:t>
                      </a:r>
                      <a:endParaRPr lang="en-US" sz="1600" kern="1200" dirty="0">
                        <a:solidFill>
                          <a:schemeClr val="dk1"/>
                        </a:solidFill>
                        <a:latin typeface="Ubuntu"/>
                        <a:ea typeface="+mn-ea"/>
                        <a:cs typeface="+mn-cs"/>
                      </a:endParaRPr>
                    </a:p>
                  </a:txBody>
                  <a:tcPr marL="91453" marR="91453" marT="45711" marB="45711" anchor="ctr"/>
                </a:tc>
                <a:tc>
                  <a:txBody>
                    <a:bodyPr/>
                    <a:lstStyle/>
                    <a:p>
                      <a:pPr algn="l"/>
                      <a:endParaRPr lang="en-US" sz="1600" dirty="0">
                        <a:solidFill>
                          <a:srgbClr val="C4212C"/>
                        </a:solidFill>
                        <a:latin typeface="Ubuntu"/>
                      </a:endParaRPr>
                    </a:p>
                  </a:txBody>
                  <a:tcPr marL="91453" marR="91453" marT="45711" marB="45711" anchor="ctr"/>
                </a:tc>
                <a:extLst>
                  <a:ext uri="{0D108BD9-81ED-4DB2-BD59-A6C34878D82A}">
                    <a16:rowId xmlns:a16="http://schemas.microsoft.com/office/drawing/2014/main" val="4234711445"/>
                  </a:ext>
                </a:extLst>
              </a:tr>
            </a:tbl>
          </a:graphicData>
        </a:graphic>
      </p:graphicFrame>
      <p:graphicFrame>
        <p:nvGraphicFramePr>
          <p:cNvPr id="5" name="Diagram 4">
            <a:extLst>
              <a:ext uri="{FF2B5EF4-FFF2-40B4-BE49-F238E27FC236}">
                <a16:creationId xmlns:a16="http://schemas.microsoft.com/office/drawing/2014/main" id="{DC41E40D-6247-4EC4-8AC4-A461E517DC28}"/>
              </a:ext>
            </a:extLst>
          </p:cNvPr>
          <p:cNvGraphicFramePr/>
          <p:nvPr>
            <p:extLst>
              <p:ext uri="{D42A27DB-BD31-4B8C-83A1-F6EECF244321}">
                <p14:modId xmlns:p14="http://schemas.microsoft.com/office/powerpoint/2010/main" val="962609931"/>
              </p:ext>
            </p:extLst>
          </p:nvPr>
        </p:nvGraphicFramePr>
        <p:xfrm>
          <a:off x="7032104" y="2135598"/>
          <a:ext cx="4675027" cy="3898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57151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Performance Baseline</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Performance Baseline here&gt;</a:t>
            </a:r>
          </a:p>
        </p:txBody>
      </p:sp>
      <p:graphicFrame>
        <p:nvGraphicFramePr>
          <p:cNvPr id="6" name="Table 5">
            <a:extLst>
              <a:ext uri="{FF2B5EF4-FFF2-40B4-BE49-F238E27FC236}">
                <a16:creationId xmlns:a16="http://schemas.microsoft.com/office/drawing/2014/main" id="{D600F15F-BEE4-4F8E-8F8E-345195F5C94E}"/>
              </a:ext>
            </a:extLst>
          </p:cNvPr>
          <p:cNvGraphicFramePr>
            <a:graphicFrameLocks noGrp="1"/>
          </p:cNvGraphicFramePr>
          <p:nvPr>
            <p:extLst>
              <p:ext uri="{D42A27DB-BD31-4B8C-83A1-F6EECF244321}">
                <p14:modId xmlns:p14="http://schemas.microsoft.com/office/powerpoint/2010/main" val="202108604"/>
              </p:ext>
            </p:extLst>
          </p:nvPr>
        </p:nvGraphicFramePr>
        <p:xfrm>
          <a:off x="560832" y="2206135"/>
          <a:ext cx="8701818" cy="2445730"/>
        </p:xfrm>
        <a:graphic>
          <a:graphicData uri="http://schemas.openxmlformats.org/drawingml/2006/table">
            <a:tbl>
              <a:tblPr firstRow="1" bandRow="1">
                <a:tableStyleId>{21E4AEA4-8DFA-4A89-87EB-49C32662AFE0}</a:tableStyleId>
              </a:tblPr>
              <a:tblGrid>
                <a:gridCol w="1013826">
                  <a:extLst>
                    <a:ext uri="{9D8B030D-6E8A-4147-A177-3AD203B41FA5}">
                      <a16:colId xmlns:a16="http://schemas.microsoft.com/office/drawing/2014/main" val="4202743793"/>
                    </a:ext>
                  </a:extLst>
                </a:gridCol>
                <a:gridCol w="1505264">
                  <a:extLst>
                    <a:ext uri="{9D8B030D-6E8A-4147-A177-3AD203B41FA5}">
                      <a16:colId xmlns:a16="http://schemas.microsoft.com/office/drawing/2014/main" val="3978555816"/>
                    </a:ext>
                  </a:extLst>
                </a:gridCol>
                <a:gridCol w="1609553">
                  <a:extLst>
                    <a:ext uri="{9D8B030D-6E8A-4147-A177-3AD203B41FA5}">
                      <a16:colId xmlns:a16="http://schemas.microsoft.com/office/drawing/2014/main" val="3583260236"/>
                    </a:ext>
                  </a:extLst>
                </a:gridCol>
                <a:gridCol w="4573175">
                  <a:extLst>
                    <a:ext uri="{9D8B030D-6E8A-4147-A177-3AD203B41FA5}">
                      <a16:colId xmlns:a16="http://schemas.microsoft.com/office/drawing/2014/main" val="2953153744"/>
                    </a:ext>
                  </a:extLst>
                </a:gridCol>
              </a:tblGrid>
              <a:tr h="359029">
                <a:tc>
                  <a:txBody>
                    <a:bodyPr/>
                    <a:lstStyle/>
                    <a:p>
                      <a:pPr algn="ctr"/>
                      <a:r>
                        <a:rPr lang="en-US" sz="1500" dirty="0">
                          <a:solidFill>
                            <a:schemeClr val="bg1"/>
                          </a:solidFill>
                          <a:latin typeface="Ubuntu"/>
                        </a:rPr>
                        <a:t>STEPS</a:t>
                      </a:r>
                    </a:p>
                  </a:txBody>
                  <a:tcPr marL="91450" marR="91450" marT="45739" marB="457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latin typeface="Ubuntu"/>
                        </a:rPr>
                        <a:t>SIMULATED CYCLE TIME </a:t>
                      </a:r>
                      <a:r>
                        <a:rPr lang="en-US" sz="1500" b="0" kern="1200" baseline="0" dirty="0">
                          <a:solidFill>
                            <a:schemeClr val="bg1"/>
                          </a:solidFill>
                          <a:latin typeface="Ubuntu"/>
                          <a:ea typeface="+mn-ea"/>
                          <a:cs typeface="+mn-cs"/>
                        </a:rPr>
                        <a:t>(Mean)</a:t>
                      </a:r>
                    </a:p>
                  </a:txBody>
                  <a:tcPr marL="91450" marR="91450" marT="45739" marB="457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latin typeface="Ubuntu"/>
                        </a:rPr>
                        <a:t>SIMULATED CYCLE TIME</a:t>
                      </a:r>
                      <a:r>
                        <a:rPr lang="en-US" sz="1500" baseline="0" dirty="0">
                          <a:solidFill>
                            <a:schemeClr val="bg1"/>
                          </a:solidFill>
                          <a:latin typeface="Ubuntu"/>
                        </a:rPr>
                        <a:t> </a:t>
                      </a:r>
                      <a:r>
                        <a:rPr lang="en-US" sz="1500" b="0" baseline="0" dirty="0">
                          <a:solidFill>
                            <a:schemeClr val="bg1"/>
                          </a:solidFill>
                          <a:latin typeface="Ubuntu"/>
                        </a:rPr>
                        <a:t>(Variance)</a:t>
                      </a:r>
                      <a:endParaRPr lang="en-US" sz="1500" b="0" dirty="0">
                        <a:solidFill>
                          <a:schemeClr val="bg1"/>
                        </a:solidFill>
                        <a:latin typeface="Ubuntu"/>
                      </a:endParaRPr>
                    </a:p>
                  </a:txBody>
                  <a:tcPr marL="91450" marR="91450" marT="45739" marB="45739" anchor="ctr"/>
                </a:tc>
                <a:tc>
                  <a:txBody>
                    <a:bodyPr/>
                    <a:lstStyle/>
                    <a:p>
                      <a:pPr algn="ctr"/>
                      <a:r>
                        <a:rPr lang="en-US" sz="1500" dirty="0">
                          <a:solidFill>
                            <a:schemeClr val="bg1"/>
                          </a:solidFill>
                          <a:latin typeface="Ubuntu"/>
                        </a:rPr>
                        <a:t>Assumption</a:t>
                      </a:r>
                    </a:p>
                  </a:txBody>
                  <a:tcPr marL="91450" marR="91450" marT="45739" marB="45739" anchor="ctr"/>
                </a:tc>
                <a:extLst>
                  <a:ext uri="{0D108BD9-81ED-4DB2-BD59-A6C34878D82A}">
                    <a16:rowId xmlns:a16="http://schemas.microsoft.com/office/drawing/2014/main" val="4150331230"/>
                  </a:ext>
                </a:extLst>
              </a:tr>
              <a:tr h="402904">
                <a:tc>
                  <a:txBody>
                    <a:bodyPr/>
                    <a:lstStyle/>
                    <a:p>
                      <a:r>
                        <a:rPr lang="en-US" sz="1500" dirty="0">
                          <a:solidFill>
                            <a:srgbClr val="000000"/>
                          </a:solidFill>
                          <a:latin typeface="Ubuntu"/>
                        </a:rPr>
                        <a:t>Step 1</a:t>
                      </a: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endParaRPr lang="en-US" sz="1500" i="1" dirty="0">
                        <a:solidFill>
                          <a:srgbClr val="000000"/>
                        </a:solidFill>
                        <a:latin typeface="Ubuntu"/>
                      </a:endParaRPr>
                    </a:p>
                  </a:txBody>
                  <a:tcPr marL="91450" marR="91450" marT="45739" marB="45739"/>
                </a:tc>
                <a:extLst>
                  <a:ext uri="{0D108BD9-81ED-4DB2-BD59-A6C34878D82A}">
                    <a16:rowId xmlns:a16="http://schemas.microsoft.com/office/drawing/2014/main" val="864388098"/>
                  </a:ext>
                </a:extLst>
              </a:tr>
              <a:tr h="469356">
                <a:tc>
                  <a:txBody>
                    <a:bodyPr/>
                    <a:lstStyle/>
                    <a:p>
                      <a:r>
                        <a:rPr lang="en-US" sz="1500" dirty="0">
                          <a:solidFill>
                            <a:srgbClr val="000000"/>
                          </a:solidFill>
                          <a:latin typeface="Ubuntu"/>
                        </a:rPr>
                        <a:t>Step 2</a:t>
                      </a: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endParaRPr lang="en-US" sz="1500" dirty="0">
                        <a:solidFill>
                          <a:srgbClr val="000000"/>
                        </a:solidFill>
                        <a:latin typeface="Ubuntu"/>
                      </a:endParaRPr>
                    </a:p>
                  </a:txBody>
                  <a:tcPr marL="91450" marR="91450" marT="45739" marB="45739"/>
                </a:tc>
                <a:extLst>
                  <a:ext uri="{0D108BD9-81ED-4DB2-BD59-A6C34878D82A}">
                    <a16:rowId xmlns:a16="http://schemas.microsoft.com/office/drawing/2014/main" val="1192241598"/>
                  </a:ext>
                </a:extLst>
              </a:tr>
              <a:tr h="430976">
                <a:tc>
                  <a:txBody>
                    <a:bodyPr/>
                    <a:lstStyle/>
                    <a:p>
                      <a:r>
                        <a:rPr lang="en-US" sz="1500" dirty="0">
                          <a:solidFill>
                            <a:srgbClr val="000000"/>
                          </a:solidFill>
                          <a:latin typeface="Ubuntu"/>
                        </a:rPr>
                        <a:t>Step 3</a:t>
                      </a: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endParaRPr lang="en-US" sz="1500" dirty="0">
                        <a:solidFill>
                          <a:srgbClr val="000000"/>
                        </a:solidFill>
                        <a:latin typeface="Ubuntu"/>
                      </a:endParaRPr>
                    </a:p>
                  </a:txBody>
                  <a:tcPr marL="91450" marR="91450" marT="45739" marB="45739"/>
                </a:tc>
                <a:extLst>
                  <a:ext uri="{0D108BD9-81ED-4DB2-BD59-A6C34878D82A}">
                    <a16:rowId xmlns:a16="http://schemas.microsoft.com/office/drawing/2014/main" val="3544943360"/>
                  </a:ext>
                </a:extLst>
              </a:tr>
              <a:tr h="365216">
                <a:tc>
                  <a:txBody>
                    <a:bodyPr/>
                    <a:lstStyle/>
                    <a:p>
                      <a:r>
                        <a:rPr lang="en-US" sz="1500" dirty="0">
                          <a:solidFill>
                            <a:srgbClr val="000000"/>
                          </a:solidFill>
                          <a:latin typeface="Ubuntu"/>
                        </a:rPr>
                        <a:t>Step 4</a:t>
                      </a: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endParaRPr lang="en-US" sz="1500" dirty="0">
                        <a:solidFill>
                          <a:srgbClr val="000000"/>
                        </a:solidFill>
                        <a:latin typeface="Ubuntu"/>
                      </a:endParaRPr>
                    </a:p>
                  </a:txBody>
                  <a:tcPr marL="91450" marR="91450" marT="45739" marB="45739"/>
                </a:tc>
                <a:extLst>
                  <a:ext uri="{0D108BD9-81ED-4DB2-BD59-A6C34878D82A}">
                    <a16:rowId xmlns:a16="http://schemas.microsoft.com/office/drawing/2014/main" val="44598633"/>
                  </a:ext>
                </a:extLst>
              </a:tr>
            </a:tbl>
          </a:graphicData>
        </a:graphic>
      </p:graphicFrame>
    </p:spTree>
    <p:extLst>
      <p:ext uri="{BB962C8B-B14F-4D97-AF65-F5344CB8AC3E}">
        <p14:creationId xmlns:p14="http://schemas.microsoft.com/office/powerpoint/2010/main" val="40715106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Distribution &amp; Correlation</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Distribution &amp; Correlation proofs here&gt;</a:t>
            </a:r>
          </a:p>
        </p:txBody>
      </p:sp>
    </p:spTree>
    <p:extLst>
      <p:ext uri="{BB962C8B-B14F-4D97-AF65-F5344CB8AC3E}">
        <p14:creationId xmlns:p14="http://schemas.microsoft.com/office/powerpoint/2010/main" val="11413705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Developing Options and Evaluation</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Performance Baseline here&gt;</a:t>
            </a:r>
          </a:p>
        </p:txBody>
      </p:sp>
    </p:spTree>
    <p:extLst>
      <p:ext uri="{BB962C8B-B14F-4D97-AF65-F5344CB8AC3E}">
        <p14:creationId xmlns:p14="http://schemas.microsoft.com/office/powerpoint/2010/main" val="176878974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Master">
  <a:themeElements>
    <a:clrScheme name="Capgemin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_Capgemini-Engineering.pptx" id="{71036F69-CEE1-48F2-BE76-C6A2A2F53448}" vid="{001C0269-3E51-49E1-BB25-6F901D1A07A6}"/>
    </a:ext>
  </a:extLst>
</a:theme>
</file>

<file path=ppt/theme/theme2.xml><?xml version="1.0" encoding="utf-8"?>
<a:theme xmlns:a="http://schemas.openxmlformats.org/drawingml/2006/main" name="Altran">
  <a:themeElements>
    <a:clrScheme name="Altran bureautique">
      <a:dk1>
        <a:sysClr val="windowText" lastClr="000000"/>
      </a:dk1>
      <a:lt1>
        <a:srgbClr val="FFFFFF"/>
      </a:lt1>
      <a:dk2>
        <a:srgbClr val="007EAF"/>
      </a:dk2>
      <a:lt2>
        <a:srgbClr val="5F509B"/>
      </a:lt2>
      <a:accent1>
        <a:srgbClr val="EB5F1E"/>
      </a:accent1>
      <a:accent2>
        <a:srgbClr val="FAEB46"/>
      </a:accent2>
      <a:accent3>
        <a:srgbClr val="E12364"/>
      </a:accent3>
      <a:accent4>
        <a:srgbClr val="464B69"/>
      </a:accent4>
      <a:accent5>
        <a:srgbClr val="00B4B9"/>
      </a:accent5>
      <a:accent6>
        <a:srgbClr val="5FC3EB"/>
      </a:accent6>
      <a:hlink>
        <a:srgbClr val="007EAF"/>
      </a:hlink>
      <a:folHlink>
        <a:srgbClr val="007EA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834EF3EDDB4447969899EBD289C565" ma:contentTypeVersion="0" ma:contentTypeDescription="Create a new document." ma:contentTypeScope="" ma:versionID="26841f65330ed1f10e546176cd4fb6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005DE4-BB6E-423A-BABF-D2752B15B873}">
  <ds:schemaRef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1B10BA4-45DB-4BE4-A597-7EDB18C72743}">
  <ds:schemaRefs>
    <ds:schemaRef ds:uri="http://schemas.microsoft.com/sharepoint/v3/contenttype/forms"/>
  </ds:schemaRefs>
</ds:datastoreItem>
</file>

<file path=customXml/itemProps3.xml><?xml version="1.0" encoding="utf-8"?>
<ds:datastoreItem xmlns:ds="http://schemas.openxmlformats.org/officeDocument/2006/customXml" ds:itemID="{31CDD18F-07F2-4AAA-81F0-D0BCEDA24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13933</TotalTime>
  <Words>339</Words>
  <Application>Microsoft Office PowerPoint</Application>
  <PresentationFormat>Widescreen</PresentationFormat>
  <Paragraphs>73</Paragraphs>
  <Slides>19</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Arial</vt:lpstr>
      <vt:lpstr>Courier New</vt:lpstr>
      <vt:lpstr>Georgia</vt:lpstr>
      <vt:lpstr>Ubuntu</vt:lpstr>
      <vt:lpstr>Verdana</vt:lpstr>
      <vt:lpstr>Wingdings</vt:lpstr>
      <vt:lpstr>Capgemini Master</vt:lpstr>
      <vt:lpstr>Altran</vt:lpstr>
      <vt:lpstr>think-cell Slide</vt:lpstr>
      <vt:lpstr>Process Performance Model (PPM) Guideline :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ppt template</dc:subject>
  <dc:creator>Sivanandan.S@aricent.com</dc:creator>
  <cp:lastModifiedBy>Kumar, Rajesh</cp:lastModifiedBy>
  <cp:revision>885</cp:revision>
  <dcterms:created xsi:type="dcterms:W3CDTF">2021-04-19T08:54:15Z</dcterms:created>
  <dcterms:modified xsi:type="dcterms:W3CDTF">2022-03-14T08:26:29Z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0x0101008B834EF3EDDB4447969899EBD289C565</vt:lpwstr>
  </property>
</Properties>
</file>